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5"/>
  </p:notesMasterIdLst>
  <p:sldIdLst>
    <p:sldId id="257" r:id="rId2"/>
    <p:sldId id="259" r:id="rId3"/>
    <p:sldId id="273" r:id="rId4"/>
    <p:sldId id="261" r:id="rId5"/>
    <p:sldId id="263" r:id="rId6"/>
    <p:sldId id="274" r:id="rId7"/>
    <p:sldId id="265" r:id="rId8"/>
    <p:sldId id="267" r:id="rId9"/>
    <p:sldId id="269" r:id="rId10"/>
    <p:sldId id="271" r:id="rId11"/>
    <p:sldId id="275" r:id="rId12"/>
    <p:sldId id="277" r:id="rId13"/>
    <p:sldId id="272"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20" y="-57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CCBA73F-930A-433A-BCDB-B9484F7F69A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D4E08036-325B-44D7-82B5-657FA80E4EDA}" type="slidenum">
              <a:rPr lang="en-US"/>
              <a:pPr/>
              <a:t>1</a:t>
            </a:fld>
            <a:endParaRPr lang="en-U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A7E57083-242B-4583-99F1-217B6A97F593}" type="slidenum">
              <a:rPr lang="en-US"/>
              <a:pPr/>
              <a:t>2</a:t>
            </a:fld>
            <a:endParaRPr lang="en-US"/>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9E6FCEB7-A62C-4DE1-94A6-622BCA13F5B1}" type="slidenum">
              <a:rPr lang="en-US"/>
              <a:pPr/>
              <a:t>4</a:t>
            </a:fld>
            <a:endParaRPr lang="en-US"/>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0E21F463-FCAB-43A1-9B73-C805095394C9}" type="slidenum">
              <a:rPr lang="en-US"/>
              <a:pPr/>
              <a:t>5</a:t>
            </a:fld>
            <a:endParaRPr lang="en-US"/>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D2A5BFF2-E7E2-4CD7-86B7-D93FE8BA13E0}" type="slidenum">
              <a:rPr lang="en-US"/>
              <a:pPr/>
              <a:t>7</a:t>
            </a:fld>
            <a:endParaRPr lang="en-US"/>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2C34D130-953C-44FE-B856-7364A8F0AEDB}" type="slidenum">
              <a:rPr lang="en-US"/>
              <a:pPr/>
              <a:t>8</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59875" cy="6870700"/>
            <a:chOff x="0" y="0"/>
            <a:chExt cx="5770" cy="4328"/>
          </a:xfrm>
        </p:grpSpPr>
        <p:sp>
          <p:nvSpPr>
            <p:cNvPr id="5"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w="9525">
              <a:noFill/>
              <a:miter lim="800000"/>
              <a:headEnd/>
              <a:tailEnd/>
            </a:ln>
            <a:effectLst/>
          </p:spPr>
          <p:txBody>
            <a:bodyPr wrap="none" anchor="ctr"/>
            <a:lstStyle/>
            <a:p>
              <a:pPr algn="ctr">
                <a:defRPr/>
              </a:pPr>
              <a:endParaRPr kumimoji="1" lang="en-US"/>
            </a:p>
          </p:txBody>
        </p:sp>
        <p:sp>
          <p:nvSpPr>
            <p:cNvPr id="6"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w="9525">
              <a:noFill/>
              <a:miter lim="800000"/>
              <a:headEnd/>
              <a:tailEnd/>
            </a:ln>
            <a:effectLst/>
          </p:spPr>
          <p:txBody>
            <a:bodyPr wrap="none" anchor="ctr"/>
            <a:lstStyle/>
            <a:p>
              <a:pPr algn="ctr">
                <a:defRPr/>
              </a:pPr>
              <a:endParaRPr kumimoji="1" lang="en-US"/>
            </a:p>
          </p:txBody>
        </p:sp>
        <p:sp>
          <p:nvSpPr>
            <p:cNvPr id="7"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w="9525">
              <a:noFill/>
              <a:miter lim="800000"/>
              <a:headEnd/>
              <a:tailEnd/>
            </a:ln>
            <a:effectLst/>
          </p:spPr>
          <p:txBody>
            <a:bodyPr wrap="none" anchor="ctr"/>
            <a:lstStyle/>
            <a:p>
              <a:pPr algn="ctr">
                <a:defRPr/>
              </a:pPr>
              <a:endParaRPr kumimoji="1" lang="en-US"/>
            </a:p>
          </p:txBody>
        </p:sp>
        <p:grpSp>
          <p:nvGrpSpPr>
            <p:cNvPr id="8" name="Group 6"/>
            <p:cNvGrpSpPr>
              <a:grpSpLocks/>
            </p:cNvGrpSpPr>
            <p:nvPr/>
          </p:nvGrpSpPr>
          <p:grpSpPr bwMode="auto">
            <a:xfrm>
              <a:off x="4944" y="1"/>
              <a:ext cx="816" cy="3974"/>
              <a:chOff x="4944" y="1"/>
              <a:chExt cx="816" cy="3974"/>
            </a:xfrm>
          </p:grpSpPr>
          <p:grpSp>
            <p:nvGrpSpPr>
              <p:cNvPr id="20" name="Group 7"/>
              <p:cNvGrpSpPr>
                <a:grpSpLocks/>
              </p:cNvGrpSpPr>
              <p:nvPr userDrawn="1"/>
            </p:nvGrpSpPr>
            <p:grpSpPr bwMode="auto">
              <a:xfrm>
                <a:off x="5280" y="1"/>
                <a:ext cx="480" cy="1430"/>
                <a:chOff x="5280" y="1"/>
                <a:chExt cx="480" cy="1430"/>
              </a:xfrm>
            </p:grpSpPr>
            <p:grpSp>
              <p:nvGrpSpPr>
                <p:cNvPr id="41" name="Group 8"/>
                <p:cNvGrpSpPr>
                  <a:grpSpLocks/>
                </p:cNvGrpSpPr>
                <p:nvPr userDrawn="1"/>
              </p:nvGrpSpPr>
              <p:grpSpPr bwMode="auto">
                <a:xfrm rot="-5400000">
                  <a:off x="5484" y="0"/>
                  <a:ext cx="174" cy="176"/>
                  <a:chOff x="1657" y="323"/>
                  <a:chExt cx="1691" cy="2560"/>
                </a:xfrm>
              </p:grpSpPr>
              <p:grpSp>
                <p:nvGrpSpPr>
                  <p:cNvPr id="50" name="Group 9"/>
                  <p:cNvGrpSpPr>
                    <a:grpSpLocks/>
                  </p:cNvGrpSpPr>
                  <p:nvPr/>
                </p:nvGrpSpPr>
                <p:grpSpPr bwMode="auto">
                  <a:xfrm>
                    <a:off x="1657" y="323"/>
                    <a:ext cx="1691" cy="2560"/>
                    <a:chOff x="1657" y="323"/>
                    <a:chExt cx="1691" cy="2560"/>
                  </a:xfrm>
                </p:grpSpPr>
                <p:sp>
                  <p:nvSpPr>
                    <p:cNvPr id="57" name="Freeform 10"/>
                    <p:cNvSpPr>
                      <a:spLocks/>
                    </p:cNvSpPr>
                    <p:nvPr/>
                  </p:nvSpPr>
                  <p:spPr bwMode="auto">
                    <a:xfrm>
                      <a:off x="2123" y="323"/>
                      <a:ext cx="1234" cy="2560"/>
                    </a:xfrm>
                    <a:custGeom>
                      <a:avLst/>
                      <a:gdLst/>
                      <a:ahLst/>
                      <a:cxnLst>
                        <a:cxn ang="0">
                          <a:pos x="337" y="283"/>
                        </a:cxn>
                        <a:cxn ang="0">
                          <a:pos x="415" y="115"/>
                        </a:cxn>
                        <a:cxn ang="0">
                          <a:pos x="583" y="7"/>
                        </a:cxn>
                        <a:cxn ang="0">
                          <a:pos x="895" y="61"/>
                        </a:cxn>
                        <a:cxn ang="0">
                          <a:pos x="1051" y="349"/>
                        </a:cxn>
                        <a:cxn ang="0">
                          <a:pos x="979" y="769"/>
                        </a:cxn>
                        <a:cxn ang="0">
                          <a:pos x="943" y="943"/>
                        </a:cxn>
                        <a:cxn ang="0">
                          <a:pos x="1105" y="1075"/>
                        </a:cxn>
                        <a:cxn ang="0">
                          <a:pos x="1231" y="1525"/>
                        </a:cxn>
                        <a:cxn ang="0">
                          <a:pos x="1123" y="1969"/>
                        </a:cxn>
                        <a:cxn ang="0">
                          <a:pos x="907" y="2077"/>
                        </a:cxn>
                        <a:cxn ang="0">
                          <a:pos x="721" y="2059"/>
                        </a:cxn>
                        <a:cxn ang="0">
                          <a:pos x="655" y="2251"/>
                        </a:cxn>
                        <a:cxn ang="0">
                          <a:pos x="529" y="2527"/>
                        </a:cxn>
                        <a:cxn ang="0">
                          <a:pos x="211" y="2509"/>
                        </a:cxn>
                        <a:cxn ang="0">
                          <a:pos x="31" y="2227"/>
                        </a:cxn>
                        <a:cxn ang="0">
                          <a:pos x="25" y="1969"/>
                        </a:cxn>
                        <a:cxn ang="0">
                          <a:pos x="145" y="1651"/>
                        </a:cxn>
                        <a:cxn ang="0">
                          <a:pos x="259" y="1513"/>
                        </a:cxn>
                        <a:cxn ang="0">
                          <a:pos x="217" y="1729"/>
                        </a:cxn>
                        <a:cxn ang="0">
                          <a:pos x="73" y="2023"/>
                        </a:cxn>
                        <a:cxn ang="0">
                          <a:pos x="169" y="2323"/>
                        </a:cxn>
                        <a:cxn ang="0">
                          <a:pos x="439" y="2431"/>
                        </a:cxn>
                        <a:cxn ang="0">
                          <a:pos x="595" y="2227"/>
                        </a:cxn>
                        <a:cxn ang="0">
                          <a:pos x="577" y="1807"/>
                        </a:cxn>
                        <a:cxn ang="0">
                          <a:pos x="493" y="1531"/>
                        </a:cxn>
                        <a:cxn ang="0">
                          <a:pos x="535" y="1459"/>
                        </a:cxn>
                        <a:cxn ang="0">
                          <a:pos x="625" y="1633"/>
                        </a:cxn>
                        <a:cxn ang="0">
                          <a:pos x="721" y="1933"/>
                        </a:cxn>
                        <a:cxn ang="0">
                          <a:pos x="967" y="1963"/>
                        </a:cxn>
                        <a:cxn ang="0">
                          <a:pos x="1135" y="1687"/>
                        </a:cxn>
                        <a:cxn ang="0">
                          <a:pos x="1117" y="1273"/>
                        </a:cxn>
                        <a:cxn ang="0">
                          <a:pos x="883" y="1057"/>
                        </a:cxn>
                        <a:cxn ang="0">
                          <a:pos x="679" y="1129"/>
                        </a:cxn>
                        <a:cxn ang="0">
                          <a:pos x="577" y="1117"/>
                        </a:cxn>
                        <a:cxn ang="0">
                          <a:pos x="619" y="1033"/>
                        </a:cxn>
                        <a:cxn ang="0">
                          <a:pos x="811" y="937"/>
                        </a:cxn>
                        <a:cxn ang="0">
                          <a:pos x="949" y="613"/>
                        </a:cxn>
                        <a:cxn ang="0">
                          <a:pos x="883" y="175"/>
                        </a:cxn>
                        <a:cxn ang="0">
                          <a:pos x="619" y="103"/>
                        </a:cxn>
                        <a:cxn ang="0">
                          <a:pos x="391" y="355"/>
                        </a:cxn>
                        <a:cxn ang="0">
                          <a:pos x="403" y="763"/>
                        </a:cxn>
                        <a:cxn ang="0">
                          <a:pos x="343" y="949"/>
                        </a:cxn>
                        <a:cxn ang="0">
                          <a:pos x="289" y="685"/>
                        </a:cxn>
                        <a:cxn ang="0">
                          <a:pos x="307" y="367"/>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a:p>
                  </p:txBody>
                </p:sp>
                <p:sp>
                  <p:nvSpPr>
                    <p:cNvPr id="58" name="Freeform 11"/>
                    <p:cNvSpPr>
                      <a:spLocks/>
                    </p:cNvSpPr>
                    <p:nvPr/>
                  </p:nvSpPr>
                  <p:spPr bwMode="auto">
                    <a:xfrm>
                      <a:off x="1667" y="381"/>
                      <a:ext cx="865" cy="2065"/>
                    </a:xfrm>
                    <a:custGeom>
                      <a:avLst/>
                      <a:gdLst/>
                      <a:ahLst/>
                      <a:cxnLst>
                        <a:cxn ang="0">
                          <a:pos x="785" y="530"/>
                        </a:cxn>
                        <a:cxn ang="0">
                          <a:pos x="797" y="350"/>
                        </a:cxn>
                        <a:cxn ang="0">
                          <a:pos x="863" y="206"/>
                        </a:cxn>
                        <a:cxn ang="0">
                          <a:pos x="809" y="218"/>
                        </a:cxn>
                        <a:cxn ang="0">
                          <a:pos x="749" y="218"/>
                        </a:cxn>
                        <a:cxn ang="0">
                          <a:pos x="683" y="116"/>
                        </a:cxn>
                        <a:cxn ang="0">
                          <a:pos x="611" y="32"/>
                        </a:cxn>
                        <a:cxn ang="0">
                          <a:pos x="509" y="2"/>
                        </a:cxn>
                        <a:cxn ang="0">
                          <a:pos x="407" y="20"/>
                        </a:cxn>
                        <a:cxn ang="0">
                          <a:pos x="281" y="74"/>
                        </a:cxn>
                        <a:cxn ang="0">
                          <a:pos x="173" y="206"/>
                        </a:cxn>
                        <a:cxn ang="0">
                          <a:pos x="119" y="404"/>
                        </a:cxn>
                        <a:cxn ang="0">
                          <a:pos x="131" y="590"/>
                        </a:cxn>
                        <a:cxn ang="0">
                          <a:pos x="173" y="782"/>
                        </a:cxn>
                        <a:cxn ang="0">
                          <a:pos x="197" y="884"/>
                        </a:cxn>
                        <a:cxn ang="0">
                          <a:pos x="167" y="986"/>
                        </a:cxn>
                        <a:cxn ang="0">
                          <a:pos x="65" y="1124"/>
                        </a:cxn>
                        <a:cxn ang="0">
                          <a:pos x="17" y="1298"/>
                        </a:cxn>
                        <a:cxn ang="0">
                          <a:pos x="5" y="1550"/>
                        </a:cxn>
                        <a:cxn ang="0">
                          <a:pos x="47" y="1748"/>
                        </a:cxn>
                        <a:cxn ang="0">
                          <a:pos x="131" y="1898"/>
                        </a:cxn>
                        <a:cxn ang="0">
                          <a:pos x="299" y="1988"/>
                        </a:cxn>
                        <a:cxn ang="0">
                          <a:pos x="425" y="1982"/>
                        </a:cxn>
                        <a:cxn ang="0">
                          <a:pos x="467" y="1994"/>
                        </a:cxn>
                        <a:cxn ang="0">
                          <a:pos x="497" y="2066"/>
                        </a:cxn>
                        <a:cxn ang="0">
                          <a:pos x="497" y="1964"/>
                        </a:cxn>
                        <a:cxn ang="0">
                          <a:pos x="557" y="1778"/>
                        </a:cxn>
                        <a:cxn ang="0">
                          <a:pos x="617" y="1658"/>
                        </a:cxn>
                        <a:cxn ang="0">
                          <a:pos x="581" y="1700"/>
                        </a:cxn>
                        <a:cxn ang="0">
                          <a:pos x="515" y="1820"/>
                        </a:cxn>
                        <a:cxn ang="0">
                          <a:pos x="407" y="1904"/>
                        </a:cxn>
                        <a:cxn ang="0">
                          <a:pos x="269" y="1898"/>
                        </a:cxn>
                        <a:cxn ang="0">
                          <a:pos x="179" y="1814"/>
                        </a:cxn>
                        <a:cxn ang="0">
                          <a:pos x="113" y="1640"/>
                        </a:cxn>
                        <a:cxn ang="0">
                          <a:pos x="107" y="1394"/>
                        </a:cxn>
                        <a:cxn ang="0">
                          <a:pos x="137" y="1190"/>
                        </a:cxn>
                        <a:cxn ang="0">
                          <a:pos x="203" y="1070"/>
                        </a:cxn>
                        <a:cxn ang="0">
                          <a:pos x="323" y="1022"/>
                        </a:cxn>
                        <a:cxn ang="0">
                          <a:pos x="509" y="1076"/>
                        </a:cxn>
                        <a:cxn ang="0">
                          <a:pos x="611" y="1124"/>
                        </a:cxn>
                        <a:cxn ang="0">
                          <a:pos x="665" y="1100"/>
                        </a:cxn>
                        <a:cxn ang="0">
                          <a:pos x="659" y="1046"/>
                        </a:cxn>
                        <a:cxn ang="0">
                          <a:pos x="611" y="1004"/>
                        </a:cxn>
                        <a:cxn ang="0">
                          <a:pos x="497" y="980"/>
                        </a:cxn>
                        <a:cxn ang="0">
                          <a:pos x="323" y="896"/>
                        </a:cxn>
                        <a:cxn ang="0">
                          <a:pos x="233" y="680"/>
                        </a:cxn>
                        <a:cxn ang="0">
                          <a:pos x="209" y="416"/>
                        </a:cxn>
                        <a:cxn ang="0">
                          <a:pos x="317" y="170"/>
                        </a:cxn>
                        <a:cxn ang="0">
                          <a:pos x="485" y="110"/>
                        </a:cxn>
                        <a:cxn ang="0">
                          <a:pos x="617" y="164"/>
                        </a:cxn>
                        <a:cxn ang="0">
                          <a:pos x="707" y="290"/>
                        </a:cxn>
                        <a:cxn ang="0">
                          <a:pos x="737" y="428"/>
                        </a:cxn>
                        <a:cxn ang="0">
                          <a:pos x="773" y="602"/>
                        </a:cxn>
                        <a:cxn ang="0">
                          <a:pos x="809" y="584"/>
                        </a:cxn>
                        <a:cxn ang="0">
                          <a:pos x="785" y="530"/>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a:p>
                  </p:txBody>
                </p:sp>
              </p:grpSp>
              <p:sp>
                <p:nvSpPr>
                  <p:cNvPr id="51" name="Oval 12"/>
                  <p:cNvSpPr>
                    <a:spLocks noChangeArrowheads="1"/>
                  </p:cNvSpPr>
                  <p:nvPr/>
                </p:nvSpPr>
                <p:spPr bwMode="auto">
                  <a:xfrm>
                    <a:off x="2396" y="1428"/>
                    <a:ext cx="175" cy="247"/>
                  </a:xfrm>
                  <a:prstGeom prst="ellipse">
                    <a:avLst/>
                  </a:prstGeom>
                  <a:solidFill>
                    <a:srgbClr val="E7D6B7"/>
                  </a:solidFill>
                  <a:ln w="9525">
                    <a:noFill/>
                    <a:round/>
                    <a:headEnd/>
                    <a:tailEnd/>
                  </a:ln>
                  <a:effectLst/>
                </p:spPr>
                <p:txBody>
                  <a:bodyPr wrap="none" anchor="ctr"/>
                  <a:lstStyle/>
                  <a:p>
                    <a:pPr>
                      <a:defRPr/>
                    </a:pPr>
                    <a:endParaRPr lang="en-US"/>
                  </a:p>
                </p:txBody>
              </p:sp>
              <p:sp>
                <p:nvSpPr>
                  <p:cNvPr id="52" name="Freeform 13"/>
                  <p:cNvSpPr>
                    <a:spLocks/>
                  </p:cNvSpPr>
                  <p:nvPr/>
                </p:nvSpPr>
                <p:spPr bwMode="auto">
                  <a:xfrm>
                    <a:off x="2609" y="745"/>
                    <a:ext cx="262" cy="524"/>
                  </a:xfrm>
                  <a:custGeom>
                    <a:avLst/>
                    <a:gdLst/>
                    <a:ahLst/>
                    <a:cxnLst>
                      <a:cxn ang="0">
                        <a:pos x="3" y="483"/>
                      </a:cxn>
                      <a:cxn ang="0">
                        <a:pos x="27" y="273"/>
                      </a:cxn>
                      <a:cxn ang="0">
                        <a:pos x="111" y="45"/>
                      </a:cxn>
                      <a:cxn ang="0">
                        <a:pos x="183" y="3"/>
                      </a:cxn>
                      <a:cxn ang="0">
                        <a:pos x="237" y="39"/>
                      </a:cxn>
                      <a:cxn ang="0">
                        <a:pos x="261" y="129"/>
                      </a:cxn>
                      <a:cxn ang="0">
                        <a:pos x="207" y="273"/>
                      </a:cxn>
                      <a:cxn ang="0">
                        <a:pos x="105" y="477"/>
                      </a:cxn>
                      <a:cxn ang="0">
                        <a:pos x="45" y="501"/>
                      </a:cxn>
                      <a:cxn ang="0">
                        <a:pos x="3" y="483"/>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a:p>
                </p:txBody>
              </p:sp>
              <p:sp>
                <p:nvSpPr>
                  <p:cNvPr id="53" name="Freeform 14"/>
                  <p:cNvSpPr>
                    <a:spLocks/>
                  </p:cNvSpPr>
                  <p:nvPr/>
                </p:nvSpPr>
                <p:spPr bwMode="auto">
                  <a:xfrm>
                    <a:off x="2677" y="1588"/>
                    <a:ext cx="398" cy="349"/>
                  </a:xfrm>
                  <a:custGeom>
                    <a:avLst/>
                    <a:gdLst/>
                    <a:ahLst/>
                    <a:cxnLst>
                      <a:cxn ang="0">
                        <a:pos x="100" y="201"/>
                      </a:cxn>
                      <a:cxn ang="0">
                        <a:pos x="16" y="87"/>
                      </a:cxn>
                      <a:cxn ang="0">
                        <a:pos x="4" y="45"/>
                      </a:cxn>
                      <a:cxn ang="0">
                        <a:pos x="28" y="3"/>
                      </a:cxn>
                      <a:cxn ang="0">
                        <a:pos x="130" y="27"/>
                      </a:cxn>
                      <a:cxn ang="0">
                        <a:pos x="250" y="75"/>
                      </a:cxn>
                      <a:cxn ang="0">
                        <a:pos x="364" y="159"/>
                      </a:cxn>
                      <a:cxn ang="0">
                        <a:pos x="388" y="273"/>
                      </a:cxn>
                      <a:cxn ang="0">
                        <a:pos x="340" y="333"/>
                      </a:cxn>
                      <a:cxn ang="0">
                        <a:pos x="244" y="315"/>
                      </a:cxn>
                      <a:cxn ang="0">
                        <a:pos x="100" y="20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a:p>
                </p:txBody>
              </p:sp>
              <p:sp>
                <p:nvSpPr>
                  <p:cNvPr id="54" name="Freeform 15"/>
                  <p:cNvSpPr>
                    <a:spLocks/>
                  </p:cNvSpPr>
                  <p:nvPr/>
                </p:nvSpPr>
                <p:spPr bwMode="auto">
                  <a:xfrm>
                    <a:off x="2425" y="1923"/>
                    <a:ext cx="146" cy="567"/>
                  </a:xfrm>
                  <a:custGeom>
                    <a:avLst/>
                    <a:gdLst/>
                    <a:ahLst/>
                    <a:cxnLst>
                      <a:cxn ang="0">
                        <a:pos x="18" y="165"/>
                      </a:cxn>
                      <a:cxn ang="0">
                        <a:pos x="42" y="39"/>
                      </a:cxn>
                      <a:cxn ang="0">
                        <a:pos x="66" y="3"/>
                      </a:cxn>
                      <a:cxn ang="0">
                        <a:pos x="108" y="27"/>
                      </a:cxn>
                      <a:cxn ang="0">
                        <a:pos x="138" y="165"/>
                      </a:cxn>
                      <a:cxn ang="0">
                        <a:pos x="144" y="423"/>
                      </a:cxn>
                      <a:cxn ang="0">
                        <a:pos x="96" y="543"/>
                      </a:cxn>
                      <a:cxn ang="0">
                        <a:pos x="24" y="513"/>
                      </a:cxn>
                      <a:cxn ang="0">
                        <a:pos x="0" y="315"/>
                      </a:cxn>
                      <a:cxn ang="0">
                        <a:pos x="18" y="165"/>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a:p>
                </p:txBody>
              </p:sp>
              <p:sp>
                <p:nvSpPr>
                  <p:cNvPr id="55" name="Freeform 16"/>
                  <p:cNvSpPr>
                    <a:spLocks/>
                  </p:cNvSpPr>
                  <p:nvPr/>
                </p:nvSpPr>
                <p:spPr bwMode="auto">
                  <a:xfrm>
                    <a:off x="1910" y="1588"/>
                    <a:ext cx="389" cy="247"/>
                  </a:xfrm>
                  <a:custGeom>
                    <a:avLst/>
                    <a:gdLst/>
                    <a:ahLst/>
                    <a:cxnLst>
                      <a:cxn ang="0">
                        <a:pos x="175" y="61"/>
                      </a:cxn>
                      <a:cxn ang="0">
                        <a:pos x="307" y="19"/>
                      </a:cxn>
                      <a:cxn ang="0">
                        <a:pos x="367" y="7"/>
                      </a:cxn>
                      <a:cxn ang="0">
                        <a:pos x="385" y="61"/>
                      </a:cxn>
                      <a:cxn ang="0">
                        <a:pos x="325" y="133"/>
                      </a:cxn>
                      <a:cxn ang="0">
                        <a:pos x="193" y="223"/>
                      </a:cxn>
                      <a:cxn ang="0">
                        <a:pos x="37" y="247"/>
                      </a:cxn>
                      <a:cxn ang="0">
                        <a:pos x="1" y="187"/>
                      </a:cxn>
                      <a:cxn ang="0">
                        <a:pos x="43" y="115"/>
                      </a:cxn>
                      <a:cxn ang="0">
                        <a:pos x="175" y="61"/>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a:p>
                </p:txBody>
              </p:sp>
              <p:sp>
                <p:nvSpPr>
                  <p:cNvPr id="56" name="Freeform 17"/>
                  <p:cNvSpPr>
                    <a:spLocks/>
                  </p:cNvSpPr>
                  <p:nvPr/>
                </p:nvSpPr>
                <p:spPr bwMode="auto">
                  <a:xfrm>
                    <a:off x="2094" y="934"/>
                    <a:ext cx="233" cy="378"/>
                  </a:xfrm>
                  <a:custGeom>
                    <a:avLst/>
                    <a:gdLst/>
                    <a:ahLst/>
                    <a:cxnLst>
                      <a:cxn ang="0">
                        <a:pos x="78" y="270"/>
                      </a:cxn>
                      <a:cxn ang="0">
                        <a:pos x="24" y="192"/>
                      </a:cxn>
                      <a:cxn ang="0">
                        <a:pos x="0" y="96"/>
                      </a:cxn>
                      <a:cxn ang="0">
                        <a:pos x="24" y="12"/>
                      </a:cxn>
                      <a:cxn ang="0">
                        <a:pos x="120" y="24"/>
                      </a:cxn>
                      <a:cxn ang="0">
                        <a:pos x="180" y="132"/>
                      </a:cxn>
                      <a:cxn ang="0">
                        <a:pos x="234" y="306"/>
                      </a:cxn>
                      <a:cxn ang="0">
                        <a:pos x="204" y="378"/>
                      </a:cxn>
                      <a:cxn ang="0">
                        <a:pos x="168" y="354"/>
                      </a:cxn>
                      <a:cxn ang="0">
                        <a:pos x="78" y="270"/>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a:p>
                </p:txBody>
              </p:sp>
            </p:grpSp>
            <p:pic>
              <p:nvPicPr>
                <p:cNvPr id="42" name="Picture 18"/>
                <p:cNvPicPr>
                  <a:picLocks noChangeAspect="1" noChangeArrowheads="1"/>
                </p:cNvPicPr>
                <p:nvPr userDrawn="1"/>
              </p:nvPicPr>
              <p:blipFill>
                <a:blip r:embed="rId2" cstate="print"/>
                <a:srcRect/>
                <a:stretch>
                  <a:fillRect/>
                </a:stretch>
              </p:blipFill>
              <p:spPr bwMode="auto">
                <a:xfrm>
                  <a:off x="5280" y="144"/>
                  <a:ext cx="186" cy="183"/>
                </a:xfrm>
                <a:prstGeom prst="rect">
                  <a:avLst/>
                </a:prstGeom>
                <a:noFill/>
                <a:ln w="9525">
                  <a:noFill/>
                  <a:miter lim="800000"/>
                  <a:headEnd/>
                  <a:tailEnd/>
                </a:ln>
              </p:spPr>
            </p:pic>
            <p:pic>
              <p:nvPicPr>
                <p:cNvPr id="43" name="Picture 19"/>
                <p:cNvPicPr>
                  <a:picLocks noChangeAspect="1" noChangeArrowheads="1"/>
                </p:cNvPicPr>
                <p:nvPr userDrawn="1"/>
              </p:nvPicPr>
              <p:blipFill>
                <a:blip r:embed="rId2" cstate="print"/>
                <a:srcRect/>
                <a:stretch>
                  <a:fillRect/>
                </a:stretch>
              </p:blipFill>
              <p:spPr bwMode="auto">
                <a:xfrm>
                  <a:off x="5574" y="144"/>
                  <a:ext cx="186" cy="183"/>
                </a:xfrm>
                <a:prstGeom prst="rect">
                  <a:avLst/>
                </a:prstGeom>
                <a:noFill/>
                <a:ln w="9525">
                  <a:noFill/>
                  <a:miter lim="800000"/>
                  <a:headEnd/>
                  <a:tailEnd/>
                </a:ln>
              </p:spPr>
            </p:pic>
            <p:pic>
              <p:nvPicPr>
                <p:cNvPr id="44" name="Picture 20"/>
                <p:cNvPicPr>
                  <a:picLocks noChangeAspect="1" noChangeArrowheads="1"/>
                </p:cNvPicPr>
                <p:nvPr userDrawn="1"/>
              </p:nvPicPr>
              <p:blipFill>
                <a:blip r:embed="rId2" cstate="print"/>
                <a:srcRect/>
                <a:stretch>
                  <a:fillRect/>
                </a:stretch>
              </p:blipFill>
              <p:spPr bwMode="auto">
                <a:xfrm>
                  <a:off x="5424" y="336"/>
                  <a:ext cx="186" cy="183"/>
                </a:xfrm>
                <a:prstGeom prst="rect">
                  <a:avLst/>
                </a:prstGeom>
                <a:noFill/>
                <a:ln w="9525">
                  <a:noFill/>
                  <a:miter lim="800000"/>
                  <a:headEnd/>
                  <a:tailEnd/>
                </a:ln>
              </p:spPr>
            </p:pic>
            <p:pic>
              <p:nvPicPr>
                <p:cNvPr id="45" name="Picture 21"/>
                <p:cNvPicPr>
                  <a:picLocks noChangeAspect="1" noChangeArrowheads="1"/>
                </p:cNvPicPr>
                <p:nvPr userDrawn="1"/>
              </p:nvPicPr>
              <p:blipFill>
                <a:blip r:embed="rId2" cstate="print"/>
                <a:srcRect/>
                <a:stretch>
                  <a:fillRect/>
                </a:stretch>
              </p:blipFill>
              <p:spPr bwMode="auto">
                <a:xfrm>
                  <a:off x="5376" y="576"/>
                  <a:ext cx="186" cy="183"/>
                </a:xfrm>
                <a:prstGeom prst="rect">
                  <a:avLst/>
                </a:prstGeom>
                <a:noFill/>
                <a:ln w="9525">
                  <a:noFill/>
                  <a:miter lim="800000"/>
                  <a:headEnd/>
                  <a:tailEnd/>
                </a:ln>
              </p:spPr>
            </p:pic>
            <p:pic>
              <p:nvPicPr>
                <p:cNvPr id="46" name="Picture 22"/>
                <p:cNvPicPr>
                  <a:picLocks noChangeAspect="1" noChangeArrowheads="1"/>
                </p:cNvPicPr>
                <p:nvPr userDrawn="1"/>
              </p:nvPicPr>
              <p:blipFill>
                <a:blip r:embed="rId2" cstate="print"/>
                <a:srcRect/>
                <a:stretch>
                  <a:fillRect/>
                </a:stretch>
              </p:blipFill>
              <p:spPr bwMode="auto">
                <a:xfrm>
                  <a:off x="5574" y="528"/>
                  <a:ext cx="186" cy="183"/>
                </a:xfrm>
                <a:prstGeom prst="rect">
                  <a:avLst/>
                </a:prstGeom>
                <a:noFill/>
                <a:ln w="9525">
                  <a:noFill/>
                  <a:miter lim="800000"/>
                  <a:headEnd/>
                  <a:tailEnd/>
                </a:ln>
              </p:spPr>
            </p:pic>
            <p:pic>
              <p:nvPicPr>
                <p:cNvPr id="47" name="Picture 23"/>
                <p:cNvPicPr>
                  <a:picLocks noChangeAspect="1" noChangeArrowheads="1"/>
                </p:cNvPicPr>
                <p:nvPr userDrawn="1"/>
              </p:nvPicPr>
              <p:blipFill>
                <a:blip r:embed="rId2" cstate="print"/>
                <a:srcRect/>
                <a:stretch>
                  <a:fillRect/>
                </a:stretch>
              </p:blipFill>
              <p:spPr bwMode="auto">
                <a:xfrm>
                  <a:off x="5472" y="768"/>
                  <a:ext cx="186" cy="183"/>
                </a:xfrm>
                <a:prstGeom prst="rect">
                  <a:avLst/>
                </a:prstGeom>
                <a:noFill/>
                <a:ln w="9525">
                  <a:noFill/>
                  <a:miter lim="800000"/>
                  <a:headEnd/>
                  <a:tailEnd/>
                </a:ln>
              </p:spPr>
            </p:pic>
            <p:pic>
              <p:nvPicPr>
                <p:cNvPr id="48" name="Picture 24"/>
                <p:cNvPicPr>
                  <a:picLocks noChangeAspect="1" noChangeArrowheads="1"/>
                </p:cNvPicPr>
                <p:nvPr userDrawn="1"/>
              </p:nvPicPr>
              <p:blipFill>
                <a:blip r:embed="rId2" cstate="print"/>
                <a:srcRect/>
                <a:stretch>
                  <a:fillRect/>
                </a:stretch>
              </p:blipFill>
              <p:spPr bwMode="auto">
                <a:xfrm>
                  <a:off x="5574" y="1008"/>
                  <a:ext cx="186" cy="183"/>
                </a:xfrm>
                <a:prstGeom prst="rect">
                  <a:avLst/>
                </a:prstGeom>
                <a:noFill/>
                <a:ln w="9525">
                  <a:noFill/>
                  <a:miter lim="800000"/>
                  <a:headEnd/>
                  <a:tailEnd/>
                </a:ln>
              </p:spPr>
            </p:pic>
            <p:pic>
              <p:nvPicPr>
                <p:cNvPr id="49" name="Picture 25"/>
                <p:cNvPicPr>
                  <a:picLocks noChangeAspect="1" noChangeArrowheads="1"/>
                </p:cNvPicPr>
                <p:nvPr userDrawn="1"/>
              </p:nvPicPr>
              <p:blipFill>
                <a:blip r:embed="rId2" cstate="print"/>
                <a:srcRect/>
                <a:stretch>
                  <a:fillRect/>
                </a:stretch>
              </p:blipFill>
              <p:spPr bwMode="auto">
                <a:xfrm>
                  <a:off x="5574" y="1248"/>
                  <a:ext cx="186" cy="183"/>
                </a:xfrm>
                <a:prstGeom prst="rect">
                  <a:avLst/>
                </a:prstGeom>
                <a:noFill/>
                <a:ln w="9525">
                  <a:noFill/>
                  <a:miter lim="800000"/>
                  <a:headEnd/>
                  <a:tailEnd/>
                </a:ln>
              </p:spPr>
            </p:pic>
          </p:grpSp>
          <p:grpSp>
            <p:nvGrpSpPr>
              <p:cNvPr id="21" name="Group 26"/>
              <p:cNvGrpSpPr>
                <a:grpSpLocks/>
              </p:cNvGrpSpPr>
              <p:nvPr userDrawn="1"/>
            </p:nvGrpSpPr>
            <p:grpSpPr bwMode="auto">
              <a:xfrm>
                <a:off x="4944" y="1008"/>
                <a:ext cx="522" cy="2967"/>
                <a:chOff x="4944" y="1008"/>
                <a:chExt cx="522" cy="2967"/>
              </a:xfrm>
            </p:grpSpPr>
            <p:pic>
              <p:nvPicPr>
                <p:cNvPr id="22" name="Picture 27"/>
                <p:cNvPicPr>
                  <a:picLocks noChangeAspect="1" noChangeArrowheads="1"/>
                </p:cNvPicPr>
                <p:nvPr userDrawn="1"/>
              </p:nvPicPr>
              <p:blipFill>
                <a:blip r:embed="rId2" cstate="print"/>
                <a:srcRect/>
                <a:stretch>
                  <a:fillRect/>
                </a:stretch>
              </p:blipFill>
              <p:spPr bwMode="auto">
                <a:xfrm>
                  <a:off x="5136" y="1008"/>
                  <a:ext cx="186" cy="183"/>
                </a:xfrm>
                <a:prstGeom prst="rect">
                  <a:avLst/>
                </a:prstGeom>
                <a:noFill/>
                <a:ln w="9525">
                  <a:noFill/>
                  <a:miter lim="800000"/>
                  <a:headEnd/>
                  <a:tailEnd/>
                </a:ln>
              </p:spPr>
            </p:pic>
            <p:pic>
              <p:nvPicPr>
                <p:cNvPr id="23" name="Picture 28"/>
                <p:cNvPicPr>
                  <a:picLocks noChangeAspect="1" noChangeArrowheads="1"/>
                </p:cNvPicPr>
                <p:nvPr userDrawn="1"/>
              </p:nvPicPr>
              <p:blipFill>
                <a:blip r:embed="rId2" cstate="print"/>
                <a:srcRect/>
                <a:stretch>
                  <a:fillRect/>
                </a:stretch>
              </p:blipFill>
              <p:spPr bwMode="auto">
                <a:xfrm>
                  <a:off x="5184" y="1200"/>
                  <a:ext cx="186" cy="183"/>
                </a:xfrm>
                <a:prstGeom prst="rect">
                  <a:avLst/>
                </a:prstGeom>
                <a:noFill/>
                <a:ln w="9525">
                  <a:noFill/>
                  <a:miter lim="800000"/>
                  <a:headEnd/>
                  <a:tailEnd/>
                </a:ln>
              </p:spPr>
            </p:pic>
            <p:pic>
              <p:nvPicPr>
                <p:cNvPr id="24" name="Picture 29"/>
                <p:cNvPicPr>
                  <a:picLocks noChangeAspect="1" noChangeArrowheads="1"/>
                </p:cNvPicPr>
                <p:nvPr userDrawn="1"/>
              </p:nvPicPr>
              <p:blipFill>
                <a:blip r:embed="rId2" cstate="print"/>
                <a:srcRect/>
                <a:stretch>
                  <a:fillRect/>
                </a:stretch>
              </p:blipFill>
              <p:spPr bwMode="auto">
                <a:xfrm>
                  <a:off x="5136" y="1584"/>
                  <a:ext cx="186" cy="183"/>
                </a:xfrm>
                <a:prstGeom prst="rect">
                  <a:avLst/>
                </a:prstGeom>
                <a:noFill/>
                <a:ln w="9525">
                  <a:noFill/>
                  <a:miter lim="800000"/>
                  <a:headEnd/>
                  <a:tailEnd/>
                </a:ln>
              </p:spPr>
            </p:pic>
            <p:pic>
              <p:nvPicPr>
                <p:cNvPr id="25" name="Picture 30"/>
                <p:cNvPicPr>
                  <a:picLocks noChangeAspect="1" noChangeArrowheads="1"/>
                </p:cNvPicPr>
                <p:nvPr userDrawn="1"/>
              </p:nvPicPr>
              <p:blipFill>
                <a:blip r:embed="rId2" cstate="print"/>
                <a:srcRect/>
                <a:stretch>
                  <a:fillRect/>
                </a:stretch>
              </p:blipFill>
              <p:spPr bwMode="auto">
                <a:xfrm>
                  <a:off x="5280" y="1728"/>
                  <a:ext cx="186" cy="183"/>
                </a:xfrm>
                <a:prstGeom prst="rect">
                  <a:avLst/>
                </a:prstGeom>
                <a:noFill/>
                <a:ln w="9525">
                  <a:noFill/>
                  <a:miter lim="800000"/>
                  <a:headEnd/>
                  <a:tailEnd/>
                </a:ln>
              </p:spPr>
            </p:pic>
            <p:pic>
              <p:nvPicPr>
                <p:cNvPr id="26" name="Picture 31"/>
                <p:cNvPicPr>
                  <a:picLocks noChangeAspect="1" noChangeArrowheads="1"/>
                </p:cNvPicPr>
                <p:nvPr userDrawn="1"/>
              </p:nvPicPr>
              <p:blipFill>
                <a:blip r:embed="rId2" cstate="print"/>
                <a:srcRect/>
                <a:stretch>
                  <a:fillRect/>
                </a:stretch>
              </p:blipFill>
              <p:spPr bwMode="auto">
                <a:xfrm>
                  <a:off x="5040" y="1824"/>
                  <a:ext cx="186" cy="183"/>
                </a:xfrm>
                <a:prstGeom prst="rect">
                  <a:avLst/>
                </a:prstGeom>
                <a:noFill/>
                <a:ln w="9525">
                  <a:noFill/>
                  <a:miter lim="800000"/>
                  <a:headEnd/>
                  <a:tailEnd/>
                </a:ln>
              </p:spPr>
            </p:pic>
            <p:pic>
              <p:nvPicPr>
                <p:cNvPr id="27" name="Picture 32"/>
                <p:cNvPicPr>
                  <a:picLocks noChangeAspect="1" noChangeArrowheads="1"/>
                </p:cNvPicPr>
                <p:nvPr userDrawn="1"/>
              </p:nvPicPr>
              <p:blipFill>
                <a:blip r:embed="rId2" cstate="print"/>
                <a:srcRect/>
                <a:stretch>
                  <a:fillRect/>
                </a:stretch>
              </p:blipFill>
              <p:spPr bwMode="auto">
                <a:xfrm>
                  <a:off x="5088" y="2016"/>
                  <a:ext cx="186" cy="183"/>
                </a:xfrm>
                <a:prstGeom prst="rect">
                  <a:avLst/>
                </a:prstGeom>
                <a:noFill/>
                <a:ln w="9525">
                  <a:noFill/>
                  <a:miter lim="800000"/>
                  <a:headEnd/>
                  <a:tailEnd/>
                </a:ln>
              </p:spPr>
            </p:pic>
            <p:pic>
              <p:nvPicPr>
                <p:cNvPr id="28" name="Picture 33"/>
                <p:cNvPicPr>
                  <a:picLocks noChangeAspect="1" noChangeArrowheads="1"/>
                </p:cNvPicPr>
                <p:nvPr userDrawn="1"/>
              </p:nvPicPr>
              <p:blipFill>
                <a:blip r:embed="rId2" cstate="print"/>
                <a:srcRect/>
                <a:stretch>
                  <a:fillRect/>
                </a:stretch>
              </p:blipFill>
              <p:spPr bwMode="auto">
                <a:xfrm>
                  <a:off x="5280" y="2064"/>
                  <a:ext cx="186" cy="183"/>
                </a:xfrm>
                <a:prstGeom prst="rect">
                  <a:avLst/>
                </a:prstGeom>
                <a:noFill/>
                <a:ln w="9525">
                  <a:noFill/>
                  <a:miter lim="800000"/>
                  <a:headEnd/>
                  <a:tailEnd/>
                </a:ln>
              </p:spPr>
            </p:pic>
            <p:pic>
              <p:nvPicPr>
                <p:cNvPr id="29" name="Picture 34"/>
                <p:cNvPicPr>
                  <a:picLocks noChangeAspect="1" noChangeArrowheads="1"/>
                </p:cNvPicPr>
                <p:nvPr userDrawn="1"/>
              </p:nvPicPr>
              <p:blipFill>
                <a:blip r:embed="rId2" cstate="print"/>
                <a:srcRect/>
                <a:stretch>
                  <a:fillRect/>
                </a:stretch>
              </p:blipFill>
              <p:spPr bwMode="auto">
                <a:xfrm>
                  <a:off x="5232" y="2352"/>
                  <a:ext cx="186" cy="183"/>
                </a:xfrm>
                <a:prstGeom prst="rect">
                  <a:avLst/>
                </a:prstGeom>
                <a:noFill/>
                <a:ln w="9525">
                  <a:noFill/>
                  <a:miter lim="800000"/>
                  <a:headEnd/>
                  <a:tailEnd/>
                </a:ln>
              </p:spPr>
            </p:pic>
            <p:pic>
              <p:nvPicPr>
                <p:cNvPr id="30" name="Picture 35"/>
                <p:cNvPicPr>
                  <a:picLocks noChangeAspect="1" noChangeArrowheads="1"/>
                </p:cNvPicPr>
                <p:nvPr userDrawn="1"/>
              </p:nvPicPr>
              <p:blipFill>
                <a:blip r:embed="rId2" cstate="print"/>
                <a:srcRect/>
                <a:stretch>
                  <a:fillRect/>
                </a:stretch>
              </p:blipFill>
              <p:spPr bwMode="auto">
                <a:xfrm>
                  <a:off x="4992" y="2208"/>
                  <a:ext cx="186" cy="183"/>
                </a:xfrm>
                <a:prstGeom prst="rect">
                  <a:avLst/>
                </a:prstGeom>
                <a:noFill/>
                <a:ln w="9525">
                  <a:noFill/>
                  <a:miter lim="800000"/>
                  <a:headEnd/>
                  <a:tailEnd/>
                </a:ln>
              </p:spPr>
            </p:pic>
            <p:pic>
              <p:nvPicPr>
                <p:cNvPr id="31" name="Picture 36"/>
                <p:cNvPicPr>
                  <a:picLocks noChangeAspect="1" noChangeArrowheads="1"/>
                </p:cNvPicPr>
                <p:nvPr userDrawn="1"/>
              </p:nvPicPr>
              <p:blipFill>
                <a:blip r:embed="rId2" cstate="print"/>
                <a:srcRect/>
                <a:stretch>
                  <a:fillRect/>
                </a:stretch>
              </p:blipFill>
              <p:spPr bwMode="auto">
                <a:xfrm>
                  <a:off x="4992" y="2448"/>
                  <a:ext cx="186" cy="183"/>
                </a:xfrm>
                <a:prstGeom prst="rect">
                  <a:avLst/>
                </a:prstGeom>
                <a:noFill/>
                <a:ln w="9525">
                  <a:noFill/>
                  <a:miter lim="800000"/>
                  <a:headEnd/>
                  <a:tailEnd/>
                </a:ln>
              </p:spPr>
            </p:pic>
            <p:pic>
              <p:nvPicPr>
                <p:cNvPr id="32" name="Picture 37"/>
                <p:cNvPicPr>
                  <a:picLocks noChangeAspect="1" noChangeArrowheads="1"/>
                </p:cNvPicPr>
                <p:nvPr userDrawn="1"/>
              </p:nvPicPr>
              <p:blipFill>
                <a:blip r:embed="rId2" cstate="print"/>
                <a:srcRect/>
                <a:stretch>
                  <a:fillRect/>
                </a:stretch>
              </p:blipFill>
              <p:spPr bwMode="auto">
                <a:xfrm>
                  <a:off x="5136" y="2592"/>
                  <a:ext cx="186" cy="183"/>
                </a:xfrm>
                <a:prstGeom prst="rect">
                  <a:avLst/>
                </a:prstGeom>
                <a:noFill/>
                <a:ln w="9525">
                  <a:noFill/>
                  <a:miter lim="800000"/>
                  <a:headEnd/>
                  <a:tailEnd/>
                </a:ln>
              </p:spPr>
            </p:pic>
            <p:pic>
              <p:nvPicPr>
                <p:cNvPr id="33" name="Picture 38"/>
                <p:cNvPicPr>
                  <a:picLocks noChangeAspect="1" noChangeArrowheads="1"/>
                </p:cNvPicPr>
                <p:nvPr userDrawn="1"/>
              </p:nvPicPr>
              <p:blipFill>
                <a:blip r:embed="rId2" cstate="print"/>
                <a:srcRect/>
                <a:stretch>
                  <a:fillRect/>
                </a:stretch>
              </p:blipFill>
              <p:spPr bwMode="auto">
                <a:xfrm>
                  <a:off x="5232" y="1392"/>
                  <a:ext cx="186" cy="183"/>
                </a:xfrm>
                <a:prstGeom prst="rect">
                  <a:avLst/>
                </a:prstGeom>
                <a:noFill/>
                <a:ln w="9525">
                  <a:noFill/>
                  <a:miter lim="800000"/>
                  <a:headEnd/>
                  <a:tailEnd/>
                </a:ln>
              </p:spPr>
            </p:pic>
            <p:pic>
              <p:nvPicPr>
                <p:cNvPr id="34" name="Picture 39"/>
                <p:cNvPicPr>
                  <a:picLocks noChangeAspect="1" noChangeArrowheads="1"/>
                </p:cNvPicPr>
                <p:nvPr userDrawn="1"/>
              </p:nvPicPr>
              <p:blipFill>
                <a:blip r:embed="rId2" cstate="print"/>
                <a:srcRect/>
                <a:stretch>
                  <a:fillRect/>
                </a:stretch>
              </p:blipFill>
              <p:spPr bwMode="auto">
                <a:xfrm>
                  <a:off x="4944" y="2736"/>
                  <a:ext cx="186" cy="183"/>
                </a:xfrm>
                <a:prstGeom prst="rect">
                  <a:avLst/>
                </a:prstGeom>
                <a:noFill/>
                <a:ln w="9525">
                  <a:noFill/>
                  <a:miter lim="800000"/>
                  <a:headEnd/>
                  <a:tailEnd/>
                </a:ln>
              </p:spPr>
            </p:pic>
            <p:pic>
              <p:nvPicPr>
                <p:cNvPr id="35" name="Picture 40"/>
                <p:cNvPicPr>
                  <a:picLocks noChangeAspect="1" noChangeArrowheads="1"/>
                </p:cNvPicPr>
                <p:nvPr userDrawn="1"/>
              </p:nvPicPr>
              <p:blipFill>
                <a:blip r:embed="rId2" cstate="print"/>
                <a:srcRect/>
                <a:stretch>
                  <a:fillRect/>
                </a:stretch>
              </p:blipFill>
              <p:spPr bwMode="auto">
                <a:xfrm>
                  <a:off x="4992" y="3072"/>
                  <a:ext cx="186" cy="183"/>
                </a:xfrm>
                <a:prstGeom prst="rect">
                  <a:avLst/>
                </a:prstGeom>
                <a:noFill/>
                <a:ln w="9525">
                  <a:noFill/>
                  <a:miter lim="800000"/>
                  <a:headEnd/>
                  <a:tailEnd/>
                </a:ln>
              </p:spPr>
            </p:pic>
            <p:pic>
              <p:nvPicPr>
                <p:cNvPr id="36" name="Picture 41"/>
                <p:cNvPicPr>
                  <a:picLocks noChangeAspect="1" noChangeArrowheads="1"/>
                </p:cNvPicPr>
                <p:nvPr userDrawn="1"/>
              </p:nvPicPr>
              <p:blipFill>
                <a:blip r:embed="rId2" cstate="print"/>
                <a:srcRect/>
                <a:stretch>
                  <a:fillRect/>
                </a:stretch>
              </p:blipFill>
              <p:spPr bwMode="auto">
                <a:xfrm>
                  <a:off x="5232" y="3312"/>
                  <a:ext cx="186" cy="183"/>
                </a:xfrm>
                <a:prstGeom prst="rect">
                  <a:avLst/>
                </a:prstGeom>
                <a:noFill/>
                <a:ln w="9525">
                  <a:noFill/>
                  <a:miter lim="800000"/>
                  <a:headEnd/>
                  <a:tailEnd/>
                </a:ln>
              </p:spPr>
            </p:pic>
            <p:pic>
              <p:nvPicPr>
                <p:cNvPr id="37" name="Picture 42"/>
                <p:cNvPicPr>
                  <a:picLocks noChangeAspect="1" noChangeArrowheads="1"/>
                </p:cNvPicPr>
                <p:nvPr userDrawn="1"/>
              </p:nvPicPr>
              <p:blipFill>
                <a:blip r:embed="rId2" cstate="print"/>
                <a:srcRect/>
                <a:stretch>
                  <a:fillRect/>
                </a:stretch>
              </p:blipFill>
              <p:spPr bwMode="auto">
                <a:xfrm>
                  <a:off x="4992" y="3408"/>
                  <a:ext cx="186" cy="183"/>
                </a:xfrm>
                <a:prstGeom prst="rect">
                  <a:avLst/>
                </a:prstGeom>
                <a:noFill/>
                <a:ln w="9525">
                  <a:noFill/>
                  <a:miter lim="800000"/>
                  <a:headEnd/>
                  <a:tailEnd/>
                </a:ln>
              </p:spPr>
            </p:pic>
            <p:pic>
              <p:nvPicPr>
                <p:cNvPr id="38" name="Picture 43"/>
                <p:cNvPicPr>
                  <a:picLocks noChangeAspect="1" noChangeArrowheads="1"/>
                </p:cNvPicPr>
                <p:nvPr userDrawn="1"/>
              </p:nvPicPr>
              <p:blipFill>
                <a:blip r:embed="rId2" cstate="print"/>
                <a:srcRect/>
                <a:stretch>
                  <a:fillRect/>
                </a:stretch>
              </p:blipFill>
              <p:spPr bwMode="auto">
                <a:xfrm>
                  <a:off x="5088" y="3552"/>
                  <a:ext cx="186" cy="183"/>
                </a:xfrm>
                <a:prstGeom prst="rect">
                  <a:avLst/>
                </a:prstGeom>
                <a:noFill/>
                <a:ln w="9525">
                  <a:noFill/>
                  <a:miter lim="800000"/>
                  <a:headEnd/>
                  <a:tailEnd/>
                </a:ln>
              </p:spPr>
            </p:pic>
            <p:pic>
              <p:nvPicPr>
                <p:cNvPr id="39" name="Picture 44"/>
                <p:cNvPicPr>
                  <a:picLocks noChangeAspect="1" noChangeArrowheads="1"/>
                </p:cNvPicPr>
                <p:nvPr userDrawn="1"/>
              </p:nvPicPr>
              <p:blipFill>
                <a:blip r:embed="rId2" cstate="print"/>
                <a:srcRect/>
                <a:stretch>
                  <a:fillRect/>
                </a:stretch>
              </p:blipFill>
              <p:spPr bwMode="auto">
                <a:xfrm>
                  <a:off x="4992" y="3792"/>
                  <a:ext cx="186" cy="183"/>
                </a:xfrm>
                <a:prstGeom prst="rect">
                  <a:avLst/>
                </a:prstGeom>
                <a:noFill/>
                <a:ln w="9525">
                  <a:noFill/>
                  <a:miter lim="800000"/>
                  <a:headEnd/>
                  <a:tailEnd/>
                </a:ln>
              </p:spPr>
            </p:pic>
            <p:pic>
              <p:nvPicPr>
                <p:cNvPr id="40" name="Picture 45"/>
                <p:cNvPicPr>
                  <a:picLocks noChangeAspect="1" noChangeArrowheads="1"/>
                </p:cNvPicPr>
                <p:nvPr userDrawn="1"/>
              </p:nvPicPr>
              <p:blipFill>
                <a:blip r:embed="rId2" cstate="print"/>
                <a:srcRect/>
                <a:stretch>
                  <a:fillRect/>
                </a:stretch>
              </p:blipFill>
              <p:spPr bwMode="auto">
                <a:xfrm>
                  <a:off x="5184" y="3696"/>
                  <a:ext cx="186" cy="183"/>
                </a:xfrm>
                <a:prstGeom prst="rect">
                  <a:avLst/>
                </a:prstGeom>
                <a:noFill/>
                <a:ln w="9525">
                  <a:noFill/>
                  <a:miter lim="800000"/>
                  <a:headEnd/>
                  <a:tailEnd/>
                </a:ln>
              </p:spPr>
            </p:pic>
          </p:grpSp>
        </p:grpSp>
        <p:sp>
          <p:nvSpPr>
            <p:cNvPr id="9" name="Freeform 46"/>
            <p:cNvSpPr>
              <a:spLocks/>
            </p:cNvSpPr>
            <p:nvPr/>
          </p:nvSpPr>
          <p:spPr bwMode="auto">
            <a:xfrm>
              <a:off x="5010" y="3092"/>
              <a:ext cx="750" cy="1222"/>
            </a:xfrm>
            <a:custGeom>
              <a:avLst/>
              <a:gdLst/>
              <a:ahLst/>
              <a:cxnLst>
                <a:cxn ang="0">
                  <a:pos x="372" y="154"/>
                </a:cxn>
                <a:cxn ang="0">
                  <a:pos x="378" y="412"/>
                </a:cxn>
                <a:cxn ang="0">
                  <a:pos x="312" y="724"/>
                </a:cxn>
                <a:cxn ang="0">
                  <a:pos x="138" y="928"/>
                </a:cxn>
                <a:cxn ang="0">
                  <a:pos x="0" y="976"/>
                </a:cxn>
                <a:cxn ang="0">
                  <a:pos x="0" y="1222"/>
                </a:cxn>
                <a:cxn ang="0">
                  <a:pos x="750" y="1222"/>
                </a:cxn>
                <a:cxn ang="0">
                  <a:pos x="750" y="178"/>
                </a:cxn>
                <a:cxn ang="0">
                  <a:pos x="372" y="154"/>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0" name="Freeform 47"/>
            <p:cNvSpPr>
              <a:spLocks/>
            </p:cNvSpPr>
            <p:nvPr/>
          </p:nvSpPr>
          <p:spPr bwMode="auto">
            <a:xfrm>
              <a:off x="5001" y="3060"/>
              <a:ext cx="768" cy="1260"/>
            </a:xfrm>
            <a:custGeom>
              <a:avLst/>
              <a:gdLst/>
              <a:ahLst/>
              <a:cxnLst>
                <a:cxn ang="0">
                  <a:pos x="0" y="1260"/>
                </a:cxn>
                <a:cxn ang="0">
                  <a:pos x="0" y="1134"/>
                </a:cxn>
                <a:cxn ang="0">
                  <a:pos x="210" y="1032"/>
                </a:cxn>
                <a:cxn ang="0">
                  <a:pos x="324" y="918"/>
                </a:cxn>
                <a:cxn ang="0">
                  <a:pos x="414" y="714"/>
                </a:cxn>
                <a:cxn ang="0">
                  <a:pos x="450" y="456"/>
                </a:cxn>
                <a:cxn ang="0">
                  <a:pos x="438" y="258"/>
                </a:cxn>
                <a:cxn ang="0">
                  <a:pos x="684" y="0"/>
                </a:cxn>
                <a:cxn ang="0">
                  <a:pos x="768" y="18"/>
                </a:cxn>
                <a:cxn ang="0">
                  <a:pos x="768" y="1254"/>
                </a:cxn>
                <a:cxn ang="0">
                  <a:pos x="0" y="1260"/>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1" name="Freeform 48"/>
            <p:cNvSpPr>
              <a:spLocks/>
            </p:cNvSpPr>
            <p:nvPr/>
          </p:nvSpPr>
          <p:spPr bwMode="auto">
            <a:xfrm>
              <a:off x="4994" y="1775"/>
              <a:ext cx="776" cy="2543"/>
            </a:xfrm>
            <a:custGeom>
              <a:avLst/>
              <a:gdLst/>
              <a:ahLst/>
              <a:cxnLst>
                <a:cxn ang="0">
                  <a:pos x="550" y="115"/>
                </a:cxn>
                <a:cxn ang="0">
                  <a:pos x="460" y="529"/>
                </a:cxn>
                <a:cxn ang="0">
                  <a:pos x="298" y="925"/>
                </a:cxn>
                <a:cxn ang="0">
                  <a:pos x="76" y="1267"/>
                </a:cxn>
                <a:cxn ang="0">
                  <a:pos x="4" y="1339"/>
                </a:cxn>
                <a:cxn ang="0">
                  <a:pos x="100" y="1351"/>
                </a:cxn>
                <a:cxn ang="0">
                  <a:pos x="286" y="1399"/>
                </a:cxn>
                <a:cxn ang="0">
                  <a:pos x="394" y="1525"/>
                </a:cxn>
                <a:cxn ang="0">
                  <a:pos x="478" y="1705"/>
                </a:cxn>
                <a:cxn ang="0">
                  <a:pos x="478" y="1969"/>
                </a:cxn>
                <a:cxn ang="0">
                  <a:pos x="370" y="2263"/>
                </a:cxn>
                <a:cxn ang="0">
                  <a:pos x="124" y="2479"/>
                </a:cxn>
                <a:cxn ang="0">
                  <a:pos x="22" y="2515"/>
                </a:cxn>
                <a:cxn ang="0">
                  <a:pos x="196" y="2533"/>
                </a:cxn>
                <a:cxn ang="0">
                  <a:pos x="388" y="2455"/>
                </a:cxn>
                <a:cxn ang="0">
                  <a:pos x="502" y="2299"/>
                </a:cxn>
                <a:cxn ang="0">
                  <a:pos x="598" y="2197"/>
                </a:cxn>
                <a:cxn ang="0">
                  <a:pos x="694" y="2197"/>
                </a:cxn>
                <a:cxn ang="0">
                  <a:pos x="742" y="2230"/>
                </a:cxn>
                <a:cxn ang="0">
                  <a:pos x="712" y="2137"/>
                </a:cxn>
                <a:cxn ang="0">
                  <a:pos x="664" y="1807"/>
                </a:cxn>
                <a:cxn ang="0">
                  <a:pos x="670" y="1561"/>
                </a:cxn>
                <a:cxn ang="0">
                  <a:pos x="718" y="1393"/>
                </a:cxn>
                <a:cxn ang="0">
                  <a:pos x="748" y="1219"/>
                </a:cxn>
                <a:cxn ang="0">
                  <a:pos x="550" y="115"/>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w="9525">
              <a:noFill/>
              <a:round/>
              <a:headEnd/>
              <a:tailEnd/>
            </a:ln>
            <a:effectLst/>
          </p:spPr>
          <p:txBody>
            <a:bodyPr wrap="none" anchor="ctr"/>
            <a:lstStyle/>
            <a:p>
              <a:pPr>
                <a:defRPr/>
              </a:pPr>
              <a:endParaRPr lang="en-US"/>
            </a:p>
          </p:txBody>
        </p:sp>
        <p:sp>
          <p:nvSpPr>
            <p:cNvPr id="12" name="Freeform 49" descr="kimonopat1"/>
            <p:cNvSpPr>
              <a:spLocks/>
            </p:cNvSpPr>
            <p:nvPr/>
          </p:nvSpPr>
          <p:spPr bwMode="auto">
            <a:xfrm>
              <a:off x="5046" y="2229"/>
              <a:ext cx="617" cy="1376"/>
            </a:xfrm>
            <a:custGeom>
              <a:avLst/>
              <a:gdLst/>
              <a:ahLst/>
              <a:cxnLst>
                <a:cxn ang="0">
                  <a:pos x="486" y="3"/>
                </a:cxn>
                <a:cxn ang="0">
                  <a:pos x="402" y="381"/>
                </a:cxn>
                <a:cxn ang="0">
                  <a:pos x="216" y="777"/>
                </a:cxn>
                <a:cxn ang="0">
                  <a:pos x="0" y="1119"/>
                </a:cxn>
                <a:cxn ang="0">
                  <a:pos x="102" y="1101"/>
                </a:cxn>
                <a:cxn ang="0">
                  <a:pos x="282" y="1119"/>
                </a:cxn>
                <a:cxn ang="0">
                  <a:pos x="378" y="1185"/>
                </a:cxn>
                <a:cxn ang="0">
                  <a:pos x="432" y="1269"/>
                </a:cxn>
                <a:cxn ang="0">
                  <a:pos x="444" y="1365"/>
                </a:cxn>
                <a:cxn ang="0">
                  <a:pos x="498" y="1203"/>
                </a:cxn>
                <a:cxn ang="0">
                  <a:pos x="564" y="825"/>
                </a:cxn>
                <a:cxn ang="0">
                  <a:pos x="606" y="363"/>
                </a:cxn>
                <a:cxn ang="0">
                  <a:pos x="486" y="3"/>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3" cstate="print"/>
              <a:srcRect/>
              <a:tile tx="0" ty="0" sx="100000" sy="100000" flip="none" algn="tl"/>
            </a:blipFill>
            <a:ln w="9525" cap="flat" cmpd="sng">
              <a:noFill/>
              <a:prstDash val="solid"/>
              <a:round/>
              <a:headEnd/>
              <a:tailEnd/>
            </a:ln>
            <a:effectLst/>
          </p:spPr>
          <p:txBody>
            <a:bodyPr wrap="none" anchor="ctr"/>
            <a:lstStyle/>
            <a:p>
              <a:pPr>
                <a:defRPr/>
              </a:pPr>
              <a:endParaRPr lang="en-US"/>
            </a:p>
          </p:txBody>
        </p:sp>
        <p:sp>
          <p:nvSpPr>
            <p:cNvPr id="13" name="Freeform 50" descr="kimonopat1"/>
            <p:cNvSpPr>
              <a:spLocks/>
            </p:cNvSpPr>
            <p:nvPr/>
          </p:nvSpPr>
          <p:spPr bwMode="auto">
            <a:xfrm>
              <a:off x="5193" y="269"/>
              <a:ext cx="576" cy="3180"/>
            </a:xfrm>
            <a:custGeom>
              <a:avLst/>
              <a:gdLst/>
              <a:ahLst/>
              <a:cxnLst>
                <a:cxn ang="0">
                  <a:pos x="42" y="61"/>
                </a:cxn>
                <a:cxn ang="0">
                  <a:pos x="156" y="517"/>
                </a:cxn>
                <a:cxn ang="0">
                  <a:pos x="288" y="991"/>
                </a:cxn>
                <a:cxn ang="0">
                  <a:pos x="414" y="1435"/>
                </a:cxn>
                <a:cxn ang="0">
                  <a:pos x="576" y="1807"/>
                </a:cxn>
                <a:cxn ang="0">
                  <a:pos x="576" y="3055"/>
                </a:cxn>
                <a:cxn ang="0">
                  <a:pos x="414" y="2557"/>
                </a:cxn>
                <a:cxn ang="0">
                  <a:pos x="252" y="1765"/>
                </a:cxn>
                <a:cxn ang="0">
                  <a:pos x="126" y="961"/>
                </a:cxn>
                <a:cxn ang="0">
                  <a:pos x="12" y="151"/>
                </a:cxn>
                <a:cxn ang="0">
                  <a:pos x="42" y="6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3" cstate="print"/>
              <a:srcRect/>
              <a:tile tx="0" ty="0" sx="100000" sy="100000" flip="none" algn="tl"/>
            </a:blipFill>
            <a:ln w="9525" cap="flat" cmpd="sng">
              <a:noFill/>
              <a:prstDash val="solid"/>
              <a:round/>
              <a:headEnd/>
              <a:tailEnd/>
            </a:ln>
            <a:effectLst/>
          </p:spPr>
          <p:txBody>
            <a:bodyPr wrap="none" anchor="ctr"/>
            <a:lstStyle/>
            <a:p>
              <a:pPr>
                <a:defRPr/>
              </a:pPr>
              <a:endParaRPr lang="en-US"/>
            </a:p>
          </p:txBody>
        </p:sp>
        <p:sp>
          <p:nvSpPr>
            <p:cNvPr id="14" name="Freeform 51"/>
            <p:cNvSpPr>
              <a:spLocks/>
            </p:cNvSpPr>
            <p:nvPr/>
          </p:nvSpPr>
          <p:spPr bwMode="auto">
            <a:xfrm>
              <a:off x="5197" y="165"/>
              <a:ext cx="573" cy="1935"/>
            </a:xfrm>
            <a:custGeom>
              <a:avLst/>
              <a:gdLst/>
              <a:ahLst/>
              <a:cxnLst>
                <a:cxn ang="0">
                  <a:pos x="69" y="63"/>
                </a:cxn>
                <a:cxn ang="0">
                  <a:pos x="207" y="549"/>
                </a:cxn>
                <a:cxn ang="0">
                  <a:pos x="381" y="1101"/>
                </a:cxn>
                <a:cxn ang="0">
                  <a:pos x="573" y="1575"/>
                </a:cxn>
                <a:cxn ang="0">
                  <a:pos x="573" y="1935"/>
                </a:cxn>
                <a:cxn ang="0">
                  <a:pos x="321" y="1449"/>
                </a:cxn>
                <a:cxn ang="0">
                  <a:pos x="147" y="699"/>
                </a:cxn>
                <a:cxn ang="0">
                  <a:pos x="15" y="171"/>
                </a:cxn>
                <a:cxn ang="0">
                  <a:pos x="69" y="63"/>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5" name="Freeform 52"/>
            <p:cNvSpPr>
              <a:spLocks/>
            </p:cNvSpPr>
            <p:nvPr/>
          </p:nvSpPr>
          <p:spPr bwMode="auto">
            <a:xfrm>
              <a:off x="5004" y="0"/>
              <a:ext cx="363" cy="2112"/>
            </a:xfrm>
            <a:custGeom>
              <a:avLst/>
              <a:gdLst/>
              <a:ahLst/>
              <a:cxnLst>
                <a:cxn ang="0">
                  <a:pos x="0" y="2094"/>
                </a:cxn>
                <a:cxn ang="0">
                  <a:pos x="66" y="1992"/>
                </a:cxn>
                <a:cxn ang="0">
                  <a:pos x="150" y="1464"/>
                </a:cxn>
                <a:cxn ang="0">
                  <a:pos x="234" y="678"/>
                </a:cxn>
                <a:cxn ang="0">
                  <a:pos x="324" y="0"/>
                </a:cxn>
                <a:cxn ang="0">
                  <a:pos x="0" y="0"/>
                </a:cxn>
                <a:cxn ang="0">
                  <a:pos x="0" y="2094"/>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a:noFill/>
              <a:round/>
              <a:headEnd/>
              <a:tailEnd/>
            </a:ln>
            <a:effectLst/>
          </p:spPr>
          <p:txBody>
            <a:bodyPr wrap="none" anchor="ctr"/>
            <a:lstStyle/>
            <a:p>
              <a:pPr>
                <a:defRPr/>
              </a:pPr>
              <a:endParaRPr lang="en-US"/>
            </a:p>
          </p:txBody>
        </p:sp>
        <p:sp>
          <p:nvSpPr>
            <p:cNvPr id="16" name="Freeform 53"/>
            <p:cNvSpPr>
              <a:spLocks/>
            </p:cNvSpPr>
            <p:nvPr/>
          </p:nvSpPr>
          <p:spPr bwMode="auto">
            <a:xfrm>
              <a:off x="5004" y="1"/>
              <a:ext cx="189" cy="2112"/>
            </a:xfrm>
            <a:custGeom>
              <a:avLst/>
              <a:gdLst/>
              <a:ahLst/>
              <a:cxnLst>
                <a:cxn ang="0">
                  <a:pos x="0" y="2094"/>
                </a:cxn>
                <a:cxn ang="0">
                  <a:pos x="66" y="1992"/>
                </a:cxn>
                <a:cxn ang="0">
                  <a:pos x="150" y="1464"/>
                </a:cxn>
                <a:cxn ang="0">
                  <a:pos x="234" y="678"/>
                </a:cxn>
                <a:cxn ang="0">
                  <a:pos x="324" y="0"/>
                </a:cxn>
                <a:cxn ang="0">
                  <a:pos x="0" y="0"/>
                </a:cxn>
                <a:cxn ang="0">
                  <a:pos x="0" y="2094"/>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w="9525">
              <a:noFill/>
              <a:round/>
              <a:headEnd/>
              <a:tailEnd/>
            </a:ln>
            <a:effectLst/>
          </p:spPr>
          <p:txBody>
            <a:bodyPr wrap="none" anchor="ctr"/>
            <a:lstStyle/>
            <a:p>
              <a:pPr>
                <a:defRPr/>
              </a:pPr>
              <a:endParaRPr lang="en-US"/>
            </a:p>
          </p:txBody>
        </p:sp>
        <p:sp>
          <p:nvSpPr>
            <p:cNvPr id="17"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a:noFill/>
              <a:miter lim="800000"/>
              <a:headEnd/>
              <a:tailEnd/>
            </a:ln>
            <a:effectLst/>
          </p:spPr>
          <p:txBody>
            <a:bodyPr wrap="none" anchor="ctr"/>
            <a:lstStyle/>
            <a:p>
              <a:pPr algn="ctr">
                <a:defRPr/>
              </a:pPr>
              <a:endParaRPr kumimoji="1" lang="en-US"/>
            </a:p>
          </p:txBody>
        </p:sp>
        <p:sp>
          <p:nvSpPr>
            <p:cNvPr id="18" name="Freeform 55"/>
            <p:cNvSpPr>
              <a:spLocks/>
            </p:cNvSpPr>
            <p:nvPr/>
          </p:nvSpPr>
          <p:spPr bwMode="auto">
            <a:xfrm>
              <a:off x="5013" y="3924"/>
              <a:ext cx="734" cy="390"/>
            </a:xfrm>
            <a:custGeom>
              <a:avLst/>
              <a:gdLst/>
              <a:ahLst/>
              <a:cxnLst>
                <a:cxn ang="0">
                  <a:pos x="1" y="357"/>
                </a:cxn>
                <a:cxn ang="0">
                  <a:pos x="109" y="341"/>
                </a:cxn>
                <a:cxn ang="0">
                  <a:pos x="241" y="305"/>
                </a:cxn>
                <a:cxn ang="0">
                  <a:pos x="353" y="209"/>
                </a:cxn>
                <a:cxn ang="0">
                  <a:pos x="429" y="89"/>
                </a:cxn>
                <a:cxn ang="0">
                  <a:pos x="493" y="17"/>
                </a:cxn>
                <a:cxn ang="0">
                  <a:pos x="577" y="1"/>
                </a:cxn>
                <a:cxn ang="0">
                  <a:pos x="629" y="21"/>
                </a:cxn>
                <a:cxn ang="0">
                  <a:pos x="673" y="65"/>
                </a:cxn>
                <a:cxn ang="0">
                  <a:pos x="673" y="137"/>
                </a:cxn>
                <a:cxn ang="0">
                  <a:pos x="561" y="225"/>
                </a:cxn>
                <a:cxn ang="0">
                  <a:pos x="425" y="297"/>
                </a:cxn>
                <a:cxn ang="0">
                  <a:pos x="245" y="357"/>
                </a:cxn>
                <a:cxn ang="0">
                  <a:pos x="113" y="377"/>
                </a:cxn>
                <a:cxn ang="0">
                  <a:pos x="1" y="357"/>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9" name="AutoShape 56"/>
            <p:cNvSpPr>
              <a:spLocks noChangeArrowheads="1"/>
            </p:cNvSpPr>
            <p:nvPr/>
          </p:nvSpPr>
          <p:spPr bwMode="hidden">
            <a:xfrm rot="5400000">
              <a:off x="2724" y="2089"/>
              <a:ext cx="4320" cy="142"/>
            </a:xfrm>
            <a:custGeom>
              <a:avLst/>
              <a:gdLst>
                <a:gd name="G0" fmla="+- 607 0 0"/>
                <a:gd name="G1" fmla="+- 21600 0 607"/>
                <a:gd name="G2" fmla="*/ 607 1 2"/>
                <a:gd name="G3" fmla="+- 21600 0 G2"/>
                <a:gd name="G4" fmla="+/ 607 21600 2"/>
                <a:gd name="G5" fmla="+/ G1 0 2"/>
                <a:gd name="G6" fmla="*/ 21600 21600 607"/>
                <a:gd name="G7" fmla="*/ G6 1 2"/>
                <a:gd name="G8" fmla="+- 21600 0 G7"/>
                <a:gd name="G9" fmla="*/ 21600 1 2"/>
                <a:gd name="G10" fmla="+- 607 0 G9"/>
                <a:gd name="G11" fmla="?: G10 G8 0"/>
                <a:gd name="G12" fmla="?: G10 G7 21600"/>
                <a:gd name="T0" fmla="*/ 21296 w 21600"/>
                <a:gd name="T1" fmla="*/ 10800 h 21600"/>
                <a:gd name="T2" fmla="*/ 10800 w 21600"/>
                <a:gd name="T3" fmla="*/ 21600 h 21600"/>
                <a:gd name="T4" fmla="*/ 304 w 21600"/>
                <a:gd name="T5" fmla="*/ 10800 h 21600"/>
                <a:gd name="T6" fmla="*/ 10800 w 21600"/>
                <a:gd name="T7" fmla="*/ 0 h 21600"/>
                <a:gd name="T8" fmla="*/ 2104 w 21600"/>
                <a:gd name="T9" fmla="*/ 2104 h 21600"/>
                <a:gd name="T10" fmla="*/ 19496 w 21600"/>
                <a:gd name="T11" fmla="*/ 19496 h 21600"/>
              </a:gdLst>
              <a:ahLst/>
              <a:cxnLst>
                <a:cxn ang="0">
                  <a:pos x="T0" y="T1"/>
                </a:cxn>
                <a:cxn ang="0">
                  <a:pos x="T2" y="T3"/>
                </a:cxn>
                <a:cxn ang="0">
                  <a:pos x="T4" y="T5"/>
                </a:cxn>
                <a:cxn ang="0">
                  <a:pos x="T6" y="T7"/>
                </a:cxn>
              </a:cxnLst>
              <a:rect l="T8" t="T9" r="T10" b="T11"/>
              <a:pathLst>
                <a:path w="21600" h="21600">
                  <a:moveTo>
                    <a:pt x="0" y="0"/>
                  </a:moveTo>
                  <a:lnTo>
                    <a:pt x="607" y="21600"/>
                  </a:lnTo>
                  <a:lnTo>
                    <a:pt x="20993" y="21600"/>
                  </a:lnTo>
                  <a:lnTo>
                    <a:pt x="21600" y="0"/>
                  </a:lnTo>
                  <a:close/>
                </a:path>
              </a:pathLst>
            </a:custGeom>
            <a:gradFill rotWithShape="0">
              <a:gsLst>
                <a:gs pos="0">
                  <a:schemeClr val="bg1"/>
                </a:gs>
                <a:gs pos="100000">
                  <a:schemeClr val="bg2"/>
                </a:gs>
              </a:gsLst>
              <a:lin ang="0" scaled="1"/>
            </a:gradFill>
            <a:ln w="9525">
              <a:noFill/>
              <a:miter lim="800000"/>
              <a:headEnd/>
              <a:tailEnd/>
            </a:ln>
            <a:effectLst/>
          </p:spPr>
          <p:txBody>
            <a:bodyPr rot="10800000" vert="eaVert" wrap="none" anchor="ctr"/>
            <a:lstStyle/>
            <a:p>
              <a:pPr algn="ctr">
                <a:defRPr/>
              </a:pPr>
              <a:endParaRPr kumimoji="1" lang="en-US"/>
            </a:p>
          </p:txBody>
        </p:sp>
      </p:grpSp>
      <p:sp>
        <p:nvSpPr>
          <p:cNvPr id="8249" name="Rectangle 57"/>
          <p:cNvSpPr>
            <a:spLocks noGrp="1" noChangeArrowheads="1"/>
          </p:cNvSpPr>
          <p:nvPr>
            <p:ph type="ctrTitle" sz="quarter"/>
          </p:nvPr>
        </p:nvSpPr>
        <p:spPr>
          <a:xfrm>
            <a:off x="685800" y="1370013"/>
            <a:ext cx="6965950" cy="2057400"/>
          </a:xfrm>
        </p:spPr>
        <p:txBody>
          <a:bodyPr/>
          <a:lstStyle>
            <a:lvl1pPr>
              <a:defRPr/>
            </a:lvl1pPr>
          </a:lstStyle>
          <a:p>
            <a:r>
              <a:rPr lang="en-US"/>
              <a:t>Click to edit Master title style</a:t>
            </a:r>
          </a:p>
        </p:txBody>
      </p:sp>
      <p:sp>
        <p:nvSpPr>
          <p:cNvPr id="8250" name="Rectangle 58"/>
          <p:cNvSpPr>
            <a:spLocks noGrp="1" noChangeArrowheads="1"/>
          </p:cNvSpPr>
          <p:nvPr>
            <p:ph type="subTitle" sz="quarter" idx="1"/>
          </p:nvPr>
        </p:nvSpPr>
        <p:spPr>
          <a:xfrm>
            <a:off x="1727200" y="3886200"/>
            <a:ext cx="5640388" cy="1752600"/>
          </a:xfrm>
        </p:spPr>
        <p:txBody>
          <a:bodyPr/>
          <a:lstStyle>
            <a:lvl1pPr marL="0" indent="0" algn="ctr">
              <a:buFontTx/>
              <a:buNone/>
              <a:defRPr/>
            </a:lvl1pPr>
          </a:lstStyle>
          <a:p>
            <a:r>
              <a:rPr lang="en-US"/>
              <a:t>Click to edit Master subtitle style</a:t>
            </a:r>
          </a:p>
        </p:txBody>
      </p:sp>
      <p:sp>
        <p:nvSpPr>
          <p:cNvPr id="59" name="Rectangle 59"/>
          <p:cNvSpPr>
            <a:spLocks noGrp="1" noChangeArrowheads="1"/>
          </p:cNvSpPr>
          <p:nvPr>
            <p:ph type="dt" sz="quarter" idx="10"/>
          </p:nvPr>
        </p:nvSpPr>
        <p:spPr/>
        <p:txBody>
          <a:bodyPr/>
          <a:lstStyle>
            <a:lvl1pPr>
              <a:defRPr smtClean="0"/>
            </a:lvl1pPr>
          </a:lstStyle>
          <a:p>
            <a:pPr>
              <a:defRPr/>
            </a:pPr>
            <a:endParaRPr lang="en-US"/>
          </a:p>
        </p:txBody>
      </p:sp>
      <p:sp>
        <p:nvSpPr>
          <p:cNvPr id="60" name="Rectangle 60"/>
          <p:cNvSpPr>
            <a:spLocks noGrp="1" noChangeArrowheads="1"/>
          </p:cNvSpPr>
          <p:nvPr>
            <p:ph type="ftr" sz="quarter" idx="11"/>
          </p:nvPr>
        </p:nvSpPr>
        <p:spPr/>
        <p:txBody>
          <a:bodyPr/>
          <a:lstStyle>
            <a:lvl1pPr>
              <a:defRPr smtClean="0"/>
            </a:lvl1pPr>
          </a:lstStyle>
          <a:p>
            <a:pPr>
              <a:defRPr/>
            </a:pPr>
            <a:endParaRPr lang="en-US"/>
          </a:p>
        </p:txBody>
      </p:sp>
      <p:sp>
        <p:nvSpPr>
          <p:cNvPr id="61" name="Rectangle 61"/>
          <p:cNvSpPr>
            <a:spLocks noGrp="1" noChangeArrowheads="1"/>
          </p:cNvSpPr>
          <p:nvPr>
            <p:ph type="sldNum" sz="quarter" idx="12"/>
          </p:nvPr>
        </p:nvSpPr>
        <p:spPr/>
        <p:txBody>
          <a:bodyPr/>
          <a:lstStyle>
            <a:lvl1pPr>
              <a:defRPr smtClean="0"/>
            </a:lvl1pPr>
          </a:lstStyle>
          <a:p>
            <a:pPr>
              <a:defRPr/>
            </a:pPr>
            <a:fld id="{380B85FC-8380-486F-B148-3D9B6855C87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9"/>
          <p:cNvSpPr>
            <a:spLocks noGrp="1" noChangeArrowheads="1"/>
          </p:cNvSpPr>
          <p:nvPr>
            <p:ph type="dt" sz="half" idx="10"/>
          </p:nvPr>
        </p:nvSpPr>
        <p:spPr>
          <a:ln/>
        </p:spPr>
        <p:txBody>
          <a:bodyPr/>
          <a:lstStyle>
            <a:lvl1pPr>
              <a:defRPr/>
            </a:lvl1pPr>
          </a:lstStyle>
          <a:p>
            <a:pPr>
              <a:defRPr/>
            </a:pPr>
            <a:endParaRPr lang="en-US"/>
          </a:p>
        </p:txBody>
      </p:sp>
      <p:sp>
        <p:nvSpPr>
          <p:cNvPr id="5" name="Rectangle 60"/>
          <p:cNvSpPr>
            <a:spLocks noGrp="1" noChangeArrowheads="1"/>
          </p:cNvSpPr>
          <p:nvPr>
            <p:ph type="ftr" sz="quarter" idx="11"/>
          </p:nvPr>
        </p:nvSpPr>
        <p:spPr>
          <a:ln/>
        </p:spPr>
        <p:txBody>
          <a:bodyPr/>
          <a:lstStyle>
            <a:lvl1pPr>
              <a:defRPr/>
            </a:lvl1pPr>
          </a:lstStyle>
          <a:p>
            <a:pPr>
              <a:defRPr/>
            </a:pPr>
            <a:endParaRPr lang="en-US"/>
          </a:p>
        </p:txBody>
      </p:sp>
      <p:sp>
        <p:nvSpPr>
          <p:cNvPr id="6" name="Rectangle 61"/>
          <p:cNvSpPr>
            <a:spLocks noGrp="1" noChangeArrowheads="1"/>
          </p:cNvSpPr>
          <p:nvPr>
            <p:ph type="sldNum" sz="quarter" idx="12"/>
          </p:nvPr>
        </p:nvSpPr>
        <p:spPr>
          <a:ln/>
        </p:spPr>
        <p:txBody>
          <a:bodyPr/>
          <a:lstStyle>
            <a:lvl1pPr>
              <a:defRPr/>
            </a:lvl1pPr>
          </a:lstStyle>
          <a:p>
            <a:pPr>
              <a:defRPr/>
            </a:pPr>
            <a:fld id="{EFD34D5D-37BD-43D0-861F-2D321D344F2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27713" y="227013"/>
            <a:ext cx="1868487" cy="58689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9075" y="227013"/>
            <a:ext cx="5456238" cy="58689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9"/>
          <p:cNvSpPr>
            <a:spLocks noGrp="1" noChangeArrowheads="1"/>
          </p:cNvSpPr>
          <p:nvPr>
            <p:ph type="dt" sz="half" idx="10"/>
          </p:nvPr>
        </p:nvSpPr>
        <p:spPr>
          <a:ln/>
        </p:spPr>
        <p:txBody>
          <a:bodyPr/>
          <a:lstStyle>
            <a:lvl1pPr>
              <a:defRPr/>
            </a:lvl1pPr>
          </a:lstStyle>
          <a:p>
            <a:pPr>
              <a:defRPr/>
            </a:pPr>
            <a:endParaRPr lang="en-US"/>
          </a:p>
        </p:txBody>
      </p:sp>
      <p:sp>
        <p:nvSpPr>
          <p:cNvPr id="5" name="Rectangle 60"/>
          <p:cNvSpPr>
            <a:spLocks noGrp="1" noChangeArrowheads="1"/>
          </p:cNvSpPr>
          <p:nvPr>
            <p:ph type="ftr" sz="quarter" idx="11"/>
          </p:nvPr>
        </p:nvSpPr>
        <p:spPr>
          <a:ln/>
        </p:spPr>
        <p:txBody>
          <a:bodyPr/>
          <a:lstStyle>
            <a:lvl1pPr>
              <a:defRPr/>
            </a:lvl1pPr>
          </a:lstStyle>
          <a:p>
            <a:pPr>
              <a:defRPr/>
            </a:pPr>
            <a:endParaRPr lang="en-US"/>
          </a:p>
        </p:txBody>
      </p:sp>
      <p:sp>
        <p:nvSpPr>
          <p:cNvPr id="6" name="Rectangle 61"/>
          <p:cNvSpPr>
            <a:spLocks noGrp="1" noChangeArrowheads="1"/>
          </p:cNvSpPr>
          <p:nvPr>
            <p:ph type="sldNum" sz="quarter" idx="12"/>
          </p:nvPr>
        </p:nvSpPr>
        <p:spPr>
          <a:ln/>
        </p:spPr>
        <p:txBody>
          <a:bodyPr/>
          <a:lstStyle>
            <a:lvl1pPr>
              <a:defRPr/>
            </a:lvl1pPr>
          </a:lstStyle>
          <a:p>
            <a:pPr>
              <a:defRPr/>
            </a:pPr>
            <a:fld id="{445727CB-BA52-4A03-80B3-5EA817E3E54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9"/>
          <p:cNvSpPr>
            <a:spLocks noGrp="1" noChangeArrowheads="1"/>
          </p:cNvSpPr>
          <p:nvPr>
            <p:ph type="dt" sz="half" idx="10"/>
          </p:nvPr>
        </p:nvSpPr>
        <p:spPr>
          <a:ln/>
        </p:spPr>
        <p:txBody>
          <a:bodyPr/>
          <a:lstStyle>
            <a:lvl1pPr>
              <a:defRPr/>
            </a:lvl1pPr>
          </a:lstStyle>
          <a:p>
            <a:pPr>
              <a:defRPr/>
            </a:pPr>
            <a:endParaRPr lang="en-US"/>
          </a:p>
        </p:txBody>
      </p:sp>
      <p:sp>
        <p:nvSpPr>
          <p:cNvPr id="5" name="Rectangle 60"/>
          <p:cNvSpPr>
            <a:spLocks noGrp="1" noChangeArrowheads="1"/>
          </p:cNvSpPr>
          <p:nvPr>
            <p:ph type="ftr" sz="quarter" idx="11"/>
          </p:nvPr>
        </p:nvSpPr>
        <p:spPr>
          <a:ln/>
        </p:spPr>
        <p:txBody>
          <a:bodyPr/>
          <a:lstStyle>
            <a:lvl1pPr>
              <a:defRPr/>
            </a:lvl1pPr>
          </a:lstStyle>
          <a:p>
            <a:pPr>
              <a:defRPr/>
            </a:pPr>
            <a:endParaRPr lang="en-US"/>
          </a:p>
        </p:txBody>
      </p:sp>
      <p:sp>
        <p:nvSpPr>
          <p:cNvPr id="6" name="Rectangle 61"/>
          <p:cNvSpPr>
            <a:spLocks noGrp="1" noChangeArrowheads="1"/>
          </p:cNvSpPr>
          <p:nvPr>
            <p:ph type="sldNum" sz="quarter" idx="12"/>
          </p:nvPr>
        </p:nvSpPr>
        <p:spPr>
          <a:ln/>
        </p:spPr>
        <p:txBody>
          <a:bodyPr/>
          <a:lstStyle>
            <a:lvl1pPr>
              <a:defRPr/>
            </a:lvl1pPr>
          </a:lstStyle>
          <a:p>
            <a:pPr>
              <a:defRPr/>
            </a:pPr>
            <a:fld id="{289DDF07-2803-433C-A337-47DBFD48858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9"/>
          <p:cNvSpPr>
            <a:spLocks noGrp="1" noChangeArrowheads="1"/>
          </p:cNvSpPr>
          <p:nvPr>
            <p:ph type="dt" sz="half" idx="10"/>
          </p:nvPr>
        </p:nvSpPr>
        <p:spPr>
          <a:ln/>
        </p:spPr>
        <p:txBody>
          <a:bodyPr/>
          <a:lstStyle>
            <a:lvl1pPr>
              <a:defRPr/>
            </a:lvl1pPr>
          </a:lstStyle>
          <a:p>
            <a:pPr>
              <a:defRPr/>
            </a:pPr>
            <a:endParaRPr lang="en-US"/>
          </a:p>
        </p:txBody>
      </p:sp>
      <p:sp>
        <p:nvSpPr>
          <p:cNvPr id="5" name="Rectangle 60"/>
          <p:cNvSpPr>
            <a:spLocks noGrp="1" noChangeArrowheads="1"/>
          </p:cNvSpPr>
          <p:nvPr>
            <p:ph type="ftr" sz="quarter" idx="11"/>
          </p:nvPr>
        </p:nvSpPr>
        <p:spPr>
          <a:ln/>
        </p:spPr>
        <p:txBody>
          <a:bodyPr/>
          <a:lstStyle>
            <a:lvl1pPr>
              <a:defRPr/>
            </a:lvl1pPr>
          </a:lstStyle>
          <a:p>
            <a:pPr>
              <a:defRPr/>
            </a:pPr>
            <a:endParaRPr lang="en-US"/>
          </a:p>
        </p:txBody>
      </p:sp>
      <p:sp>
        <p:nvSpPr>
          <p:cNvPr id="6" name="Rectangle 61"/>
          <p:cNvSpPr>
            <a:spLocks noGrp="1" noChangeArrowheads="1"/>
          </p:cNvSpPr>
          <p:nvPr>
            <p:ph type="sldNum" sz="quarter" idx="12"/>
          </p:nvPr>
        </p:nvSpPr>
        <p:spPr>
          <a:ln/>
        </p:spPr>
        <p:txBody>
          <a:bodyPr/>
          <a:lstStyle>
            <a:lvl1pPr>
              <a:defRPr/>
            </a:lvl1pPr>
          </a:lstStyle>
          <a:p>
            <a:pPr>
              <a:defRPr/>
            </a:pPr>
            <a:fld id="{12BB0475-AC86-492E-A42E-BC688281144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63525" y="1598613"/>
            <a:ext cx="3616325"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032250" y="1598613"/>
            <a:ext cx="3617913"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9"/>
          <p:cNvSpPr>
            <a:spLocks noGrp="1" noChangeArrowheads="1"/>
          </p:cNvSpPr>
          <p:nvPr>
            <p:ph type="dt" sz="half" idx="10"/>
          </p:nvPr>
        </p:nvSpPr>
        <p:spPr>
          <a:ln/>
        </p:spPr>
        <p:txBody>
          <a:bodyPr/>
          <a:lstStyle>
            <a:lvl1pPr>
              <a:defRPr/>
            </a:lvl1pPr>
          </a:lstStyle>
          <a:p>
            <a:pPr>
              <a:defRPr/>
            </a:pPr>
            <a:endParaRPr lang="en-US"/>
          </a:p>
        </p:txBody>
      </p:sp>
      <p:sp>
        <p:nvSpPr>
          <p:cNvPr id="6" name="Rectangle 60"/>
          <p:cNvSpPr>
            <a:spLocks noGrp="1" noChangeArrowheads="1"/>
          </p:cNvSpPr>
          <p:nvPr>
            <p:ph type="ftr" sz="quarter" idx="11"/>
          </p:nvPr>
        </p:nvSpPr>
        <p:spPr>
          <a:ln/>
        </p:spPr>
        <p:txBody>
          <a:bodyPr/>
          <a:lstStyle>
            <a:lvl1pPr>
              <a:defRPr/>
            </a:lvl1pPr>
          </a:lstStyle>
          <a:p>
            <a:pPr>
              <a:defRPr/>
            </a:pPr>
            <a:endParaRPr lang="en-US"/>
          </a:p>
        </p:txBody>
      </p:sp>
      <p:sp>
        <p:nvSpPr>
          <p:cNvPr id="7" name="Rectangle 61"/>
          <p:cNvSpPr>
            <a:spLocks noGrp="1" noChangeArrowheads="1"/>
          </p:cNvSpPr>
          <p:nvPr>
            <p:ph type="sldNum" sz="quarter" idx="12"/>
          </p:nvPr>
        </p:nvSpPr>
        <p:spPr>
          <a:ln/>
        </p:spPr>
        <p:txBody>
          <a:bodyPr/>
          <a:lstStyle>
            <a:lvl1pPr>
              <a:defRPr/>
            </a:lvl1pPr>
          </a:lstStyle>
          <a:p>
            <a:pPr>
              <a:defRPr/>
            </a:pPr>
            <a:fld id="{170741AA-2061-452F-AF45-783C2CCD5AC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9"/>
          <p:cNvSpPr>
            <a:spLocks noGrp="1" noChangeArrowheads="1"/>
          </p:cNvSpPr>
          <p:nvPr>
            <p:ph type="dt" sz="half" idx="10"/>
          </p:nvPr>
        </p:nvSpPr>
        <p:spPr>
          <a:ln/>
        </p:spPr>
        <p:txBody>
          <a:bodyPr/>
          <a:lstStyle>
            <a:lvl1pPr>
              <a:defRPr/>
            </a:lvl1pPr>
          </a:lstStyle>
          <a:p>
            <a:pPr>
              <a:defRPr/>
            </a:pPr>
            <a:endParaRPr lang="en-US"/>
          </a:p>
        </p:txBody>
      </p:sp>
      <p:sp>
        <p:nvSpPr>
          <p:cNvPr id="8" name="Rectangle 60"/>
          <p:cNvSpPr>
            <a:spLocks noGrp="1" noChangeArrowheads="1"/>
          </p:cNvSpPr>
          <p:nvPr>
            <p:ph type="ftr" sz="quarter" idx="11"/>
          </p:nvPr>
        </p:nvSpPr>
        <p:spPr>
          <a:ln/>
        </p:spPr>
        <p:txBody>
          <a:bodyPr/>
          <a:lstStyle>
            <a:lvl1pPr>
              <a:defRPr/>
            </a:lvl1pPr>
          </a:lstStyle>
          <a:p>
            <a:pPr>
              <a:defRPr/>
            </a:pPr>
            <a:endParaRPr lang="en-US"/>
          </a:p>
        </p:txBody>
      </p:sp>
      <p:sp>
        <p:nvSpPr>
          <p:cNvPr id="9" name="Rectangle 61"/>
          <p:cNvSpPr>
            <a:spLocks noGrp="1" noChangeArrowheads="1"/>
          </p:cNvSpPr>
          <p:nvPr>
            <p:ph type="sldNum" sz="quarter" idx="12"/>
          </p:nvPr>
        </p:nvSpPr>
        <p:spPr>
          <a:ln/>
        </p:spPr>
        <p:txBody>
          <a:bodyPr/>
          <a:lstStyle>
            <a:lvl1pPr>
              <a:defRPr/>
            </a:lvl1pPr>
          </a:lstStyle>
          <a:p>
            <a:pPr>
              <a:defRPr/>
            </a:pPr>
            <a:fld id="{FC465EE7-A3DE-4626-920C-9BA96CC8C99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9"/>
          <p:cNvSpPr>
            <a:spLocks noGrp="1" noChangeArrowheads="1"/>
          </p:cNvSpPr>
          <p:nvPr>
            <p:ph type="dt" sz="half" idx="10"/>
          </p:nvPr>
        </p:nvSpPr>
        <p:spPr>
          <a:ln/>
        </p:spPr>
        <p:txBody>
          <a:bodyPr/>
          <a:lstStyle>
            <a:lvl1pPr>
              <a:defRPr/>
            </a:lvl1pPr>
          </a:lstStyle>
          <a:p>
            <a:pPr>
              <a:defRPr/>
            </a:pPr>
            <a:endParaRPr lang="en-US"/>
          </a:p>
        </p:txBody>
      </p:sp>
      <p:sp>
        <p:nvSpPr>
          <p:cNvPr id="4" name="Rectangle 60"/>
          <p:cNvSpPr>
            <a:spLocks noGrp="1" noChangeArrowheads="1"/>
          </p:cNvSpPr>
          <p:nvPr>
            <p:ph type="ftr" sz="quarter" idx="11"/>
          </p:nvPr>
        </p:nvSpPr>
        <p:spPr>
          <a:ln/>
        </p:spPr>
        <p:txBody>
          <a:bodyPr/>
          <a:lstStyle>
            <a:lvl1pPr>
              <a:defRPr/>
            </a:lvl1pPr>
          </a:lstStyle>
          <a:p>
            <a:pPr>
              <a:defRPr/>
            </a:pPr>
            <a:endParaRPr lang="en-US"/>
          </a:p>
        </p:txBody>
      </p:sp>
      <p:sp>
        <p:nvSpPr>
          <p:cNvPr id="5" name="Rectangle 61"/>
          <p:cNvSpPr>
            <a:spLocks noGrp="1" noChangeArrowheads="1"/>
          </p:cNvSpPr>
          <p:nvPr>
            <p:ph type="sldNum" sz="quarter" idx="12"/>
          </p:nvPr>
        </p:nvSpPr>
        <p:spPr>
          <a:ln/>
        </p:spPr>
        <p:txBody>
          <a:bodyPr/>
          <a:lstStyle>
            <a:lvl1pPr>
              <a:defRPr/>
            </a:lvl1pPr>
          </a:lstStyle>
          <a:p>
            <a:pPr>
              <a:defRPr/>
            </a:pPr>
            <a:fld id="{24C3A9A4-9EF8-4090-B0DC-21D01F55CF0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9"/>
          <p:cNvSpPr>
            <a:spLocks noGrp="1" noChangeArrowheads="1"/>
          </p:cNvSpPr>
          <p:nvPr>
            <p:ph type="dt" sz="half" idx="10"/>
          </p:nvPr>
        </p:nvSpPr>
        <p:spPr>
          <a:ln/>
        </p:spPr>
        <p:txBody>
          <a:bodyPr/>
          <a:lstStyle>
            <a:lvl1pPr>
              <a:defRPr/>
            </a:lvl1pPr>
          </a:lstStyle>
          <a:p>
            <a:pPr>
              <a:defRPr/>
            </a:pPr>
            <a:endParaRPr lang="en-US"/>
          </a:p>
        </p:txBody>
      </p:sp>
      <p:sp>
        <p:nvSpPr>
          <p:cNvPr id="3" name="Rectangle 60"/>
          <p:cNvSpPr>
            <a:spLocks noGrp="1" noChangeArrowheads="1"/>
          </p:cNvSpPr>
          <p:nvPr>
            <p:ph type="ftr" sz="quarter" idx="11"/>
          </p:nvPr>
        </p:nvSpPr>
        <p:spPr>
          <a:ln/>
        </p:spPr>
        <p:txBody>
          <a:bodyPr/>
          <a:lstStyle>
            <a:lvl1pPr>
              <a:defRPr/>
            </a:lvl1pPr>
          </a:lstStyle>
          <a:p>
            <a:pPr>
              <a:defRPr/>
            </a:pPr>
            <a:endParaRPr lang="en-US"/>
          </a:p>
        </p:txBody>
      </p:sp>
      <p:sp>
        <p:nvSpPr>
          <p:cNvPr id="4" name="Rectangle 61"/>
          <p:cNvSpPr>
            <a:spLocks noGrp="1" noChangeArrowheads="1"/>
          </p:cNvSpPr>
          <p:nvPr>
            <p:ph type="sldNum" sz="quarter" idx="12"/>
          </p:nvPr>
        </p:nvSpPr>
        <p:spPr>
          <a:ln/>
        </p:spPr>
        <p:txBody>
          <a:bodyPr/>
          <a:lstStyle>
            <a:lvl1pPr>
              <a:defRPr/>
            </a:lvl1pPr>
          </a:lstStyle>
          <a:p>
            <a:pPr>
              <a:defRPr/>
            </a:pPr>
            <a:fld id="{761001B4-AF41-46BD-8BE8-B93838A73CD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9"/>
          <p:cNvSpPr>
            <a:spLocks noGrp="1" noChangeArrowheads="1"/>
          </p:cNvSpPr>
          <p:nvPr>
            <p:ph type="dt" sz="half" idx="10"/>
          </p:nvPr>
        </p:nvSpPr>
        <p:spPr>
          <a:ln/>
        </p:spPr>
        <p:txBody>
          <a:bodyPr/>
          <a:lstStyle>
            <a:lvl1pPr>
              <a:defRPr/>
            </a:lvl1pPr>
          </a:lstStyle>
          <a:p>
            <a:pPr>
              <a:defRPr/>
            </a:pPr>
            <a:endParaRPr lang="en-US"/>
          </a:p>
        </p:txBody>
      </p:sp>
      <p:sp>
        <p:nvSpPr>
          <p:cNvPr id="6" name="Rectangle 60"/>
          <p:cNvSpPr>
            <a:spLocks noGrp="1" noChangeArrowheads="1"/>
          </p:cNvSpPr>
          <p:nvPr>
            <p:ph type="ftr" sz="quarter" idx="11"/>
          </p:nvPr>
        </p:nvSpPr>
        <p:spPr>
          <a:ln/>
        </p:spPr>
        <p:txBody>
          <a:bodyPr/>
          <a:lstStyle>
            <a:lvl1pPr>
              <a:defRPr/>
            </a:lvl1pPr>
          </a:lstStyle>
          <a:p>
            <a:pPr>
              <a:defRPr/>
            </a:pPr>
            <a:endParaRPr lang="en-US"/>
          </a:p>
        </p:txBody>
      </p:sp>
      <p:sp>
        <p:nvSpPr>
          <p:cNvPr id="7" name="Rectangle 61"/>
          <p:cNvSpPr>
            <a:spLocks noGrp="1" noChangeArrowheads="1"/>
          </p:cNvSpPr>
          <p:nvPr>
            <p:ph type="sldNum" sz="quarter" idx="12"/>
          </p:nvPr>
        </p:nvSpPr>
        <p:spPr>
          <a:ln/>
        </p:spPr>
        <p:txBody>
          <a:bodyPr/>
          <a:lstStyle>
            <a:lvl1pPr>
              <a:defRPr/>
            </a:lvl1pPr>
          </a:lstStyle>
          <a:p>
            <a:pPr>
              <a:defRPr/>
            </a:pPr>
            <a:fld id="{2540E076-91FA-4C71-B80F-DD024913AF5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9"/>
          <p:cNvSpPr>
            <a:spLocks noGrp="1" noChangeArrowheads="1"/>
          </p:cNvSpPr>
          <p:nvPr>
            <p:ph type="dt" sz="half" idx="10"/>
          </p:nvPr>
        </p:nvSpPr>
        <p:spPr>
          <a:ln/>
        </p:spPr>
        <p:txBody>
          <a:bodyPr/>
          <a:lstStyle>
            <a:lvl1pPr>
              <a:defRPr/>
            </a:lvl1pPr>
          </a:lstStyle>
          <a:p>
            <a:pPr>
              <a:defRPr/>
            </a:pPr>
            <a:endParaRPr lang="en-US"/>
          </a:p>
        </p:txBody>
      </p:sp>
      <p:sp>
        <p:nvSpPr>
          <p:cNvPr id="6" name="Rectangle 60"/>
          <p:cNvSpPr>
            <a:spLocks noGrp="1" noChangeArrowheads="1"/>
          </p:cNvSpPr>
          <p:nvPr>
            <p:ph type="ftr" sz="quarter" idx="11"/>
          </p:nvPr>
        </p:nvSpPr>
        <p:spPr>
          <a:ln/>
        </p:spPr>
        <p:txBody>
          <a:bodyPr/>
          <a:lstStyle>
            <a:lvl1pPr>
              <a:defRPr/>
            </a:lvl1pPr>
          </a:lstStyle>
          <a:p>
            <a:pPr>
              <a:defRPr/>
            </a:pPr>
            <a:endParaRPr lang="en-US"/>
          </a:p>
        </p:txBody>
      </p:sp>
      <p:sp>
        <p:nvSpPr>
          <p:cNvPr id="7" name="Rectangle 61"/>
          <p:cNvSpPr>
            <a:spLocks noGrp="1" noChangeArrowheads="1"/>
          </p:cNvSpPr>
          <p:nvPr>
            <p:ph type="sldNum" sz="quarter" idx="12"/>
          </p:nvPr>
        </p:nvSpPr>
        <p:spPr>
          <a:ln/>
        </p:spPr>
        <p:txBody>
          <a:bodyPr/>
          <a:lstStyle>
            <a:lvl1pPr>
              <a:defRPr/>
            </a:lvl1pPr>
          </a:lstStyle>
          <a:p>
            <a:pPr>
              <a:defRPr/>
            </a:pPr>
            <a:fld id="{670CC543-DC05-40EF-B3E4-F8ADB32F17A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59875" cy="6870700"/>
            <a:chOff x="0" y="0"/>
            <a:chExt cx="5770" cy="4328"/>
          </a:xfrm>
        </p:grpSpPr>
        <p:sp>
          <p:nvSpPr>
            <p:cNvPr id="7171"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w="9525">
              <a:noFill/>
              <a:miter lim="800000"/>
              <a:headEnd/>
              <a:tailEnd/>
            </a:ln>
            <a:effectLst/>
          </p:spPr>
          <p:txBody>
            <a:bodyPr wrap="none" anchor="ctr"/>
            <a:lstStyle/>
            <a:p>
              <a:pPr algn="ctr">
                <a:defRPr/>
              </a:pPr>
              <a:endParaRPr kumimoji="1" lang="en-US"/>
            </a:p>
          </p:txBody>
        </p:sp>
        <p:sp>
          <p:nvSpPr>
            <p:cNvPr id="7172"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w="9525">
              <a:noFill/>
              <a:miter lim="800000"/>
              <a:headEnd/>
              <a:tailEnd/>
            </a:ln>
            <a:effectLst/>
          </p:spPr>
          <p:txBody>
            <a:bodyPr wrap="none" anchor="ctr"/>
            <a:lstStyle/>
            <a:p>
              <a:pPr algn="ctr">
                <a:defRPr/>
              </a:pPr>
              <a:endParaRPr kumimoji="1" lang="en-US"/>
            </a:p>
          </p:txBody>
        </p:sp>
        <p:sp>
          <p:nvSpPr>
            <p:cNvPr id="7173"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w="9525">
              <a:noFill/>
              <a:miter lim="800000"/>
              <a:headEnd/>
              <a:tailEnd/>
            </a:ln>
            <a:effectLst/>
          </p:spPr>
          <p:txBody>
            <a:bodyPr wrap="none" anchor="ctr"/>
            <a:lstStyle/>
            <a:p>
              <a:pPr algn="ctr">
                <a:defRPr/>
              </a:pPr>
              <a:endParaRPr kumimoji="1" lang="en-US"/>
            </a:p>
          </p:txBody>
        </p:sp>
        <p:grpSp>
          <p:nvGrpSpPr>
            <p:cNvPr id="1035" name="Group 6"/>
            <p:cNvGrpSpPr>
              <a:grpSpLocks/>
            </p:cNvGrpSpPr>
            <p:nvPr/>
          </p:nvGrpSpPr>
          <p:grpSpPr bwMode="auto">
            <a:xfrm>
              <a:off x="4944" y="1"/>
              <a:ext cx="816" cy="3974"/>
              <a:chOff x="4944" y="1"/>
              <a:chExt cx="816" cy="3974"/>
            </a:xfrm>
          </p:grpSpPr>
          <p:grpSp>
            <p:nvGrpSpPr>
              <p:cNvPr id="1047" name="Group 7"/>
              <p:cNvGrpSpPr>
                <a:grpSpLocks/>
              </p:cNvGrpSpPr>
              <p:nvPr userDrawn="1"/>
            </p:nvGrpSpPr>
            <p:grpSpPr bwMode="auto">
              <a:xfrm>
                <a:off x="5280" y="1"/>
                <a:ext cx="480" cy="1430"/>
                <a:chOff x="5280" y="1"/>
                <a:chExt cx="480" cy="1430"/>
              </a:xfrm>
            </p:grpSpPr>
            <p:grpSp>
              <p:nvGrpSpPr>
                <p:cNvPr id="1068" name="Group 8"/>
                <p:cNvGrpSpPr>
                  <a:grpSpLocks/>
                </p:cNvGrpSpPr>
                <p:nvPr userDrawn="1"/>
              </p:nvGrpSpPr>
              <p:grpSpPr bwMode="auto">
                <a:xfrm rot="-5400000">
                  <a:off x="5484" y="0"/>
                  <a:ext cx="174" cy="176"/>
                  <a:chOff x="1657" y="323"/>
                  <a:chExt cx="1691" cy="2560"/>
                </a:xfrm>
              </p:grpSpPr>
              <p:grpSp>
                <p:nvGrpSpPr>
                  <p:cNvPr id="1077" name="Group 9"/>
                  <p:cNvGrpSpPr>
                    <a:grpSpLocks/>
                  </p:cNvGrpSpPr>
                  <p:nvPr/>
                </p:nvGrpSpPr>
                <p:grpSpPr bwMode="auto">
                  <a:xfrm>
                    <a:off x="1657" y="323"/>
                    <a:ext cx="1691" cy="2560"/>
                    <a:chOff x="1657" y="323"/>
                    <a:chExt cx="1691" cy="2560"/>
                  </a:xfrm>
                </p:grpSpPr>
                <p:sp>
                  <p:nvSpPr>
                    <p:cNvPr id="7178" name="Freeform 10"/>
                    <p:cNvSpPr>
                      <a:spLocks/>
                    </p:cNvSpPr>
                    <p:nvPr/>
                  </p:nvSpPr>
                  <p:spPr bwMode="auto">
                    <a:xfrm>
                      <a:off x="2123" y="323"/>
                      <a:ext cx="1234" cy="2560"/>
                    </a:xfrm>
                    <a:custGeom>
                      <a:avLst/>
                      <a:gdLst/>
                      <a:ahLst/>
                      <a:cxnLst>
                        <a:cxn ang="0">
                          <a:pos x="337" y="283"/>
                        </a:cxn>
                        <a:cxn ang="0">
                          <a:pos x="415" y="115"/>
                        </a:cxn>
                        <a:cxn ang="0">
                          <a:pos x="583" y="7"/>
                        </a:cxn>
                        <a:cxn ang="0">
                          <a:pos x="895" y="61"/>
                        </a:cxn>
                        <a:cxn ang="0">
                          <a:pos x="1051" y="349"/>
                        </a:cxn>
                        <a:cxn ang="0">
                          <a:pos x="979" y="769"/>
                        </a:cxn>
                        <a:cxn ang="0">
                          <a:pos x="943" y="943"/>
                        </a:cxn>
                        <a:cxn ang="0">
                          <a:pos x="1105" y="1075"/>
                        </a:cxn>
                        <a:cxn ang="0">
                          <a:pos x="1231" y="1525"/>
                        </a:cxn>
                        <a:cxn ang="0">
                          <a:pos x="1123" y="1969"/>
                        </a:cxn>
                        <a:cxn ang="0">
                          <a:pos x="907" y="2077"/>
                        </a:cxn>
                        <a:cxn ang="0">
                          <a:pos x="721" y="2059"/>
                        </a:cxn>
                        <a:cxn ang="0">
                          <a:pos x="655" y="2251"/>
                        </a:cxn>
                        <a:cxn ang="0">
                          <a:pos x="529" y="2527"/>
                        </a:cxn>
                        <a:cxn ang="0">
                          <a:pos x="211" y="2509"/>
                        </a:cxn>
                        <a:cxn ang="0">
                          <a:pos x="31" y="2227"/>
                        </a:cxn>
                        <a:cxn ang="0">
                          <a:pos x="25" y="1969"/>
                        </a:cxn>
                        <a:cxn ang="0">
                          <a:pos x="145" y="1651"/>
                        </a:cxn>
                        <a:cxn ang="0">
                          <a:pos x="259" y="1513"/>
                        </a:cxn>
                        <a:cxn ang="0">
                          <a:pos x="217" y="1729"/>
                        </a:cxn>
                        <a:cxn ang="0">
                          <a:pos x="73" y="2023"/>
                        </a:cxn>
                        <a:cxn ang="0">
                          <a:pos x="169" y="2323"/>
                        </a:cxn>
                        <a:cxn ang="0">
                          <a:pos x="439" y="2431"/>
                        </a:cxn>
                        <a:cxn ang="0">
                          <a:pos x="595" y="2227"/>
                        </a:cxn>
                        <a:cxn ang="0">
                          <a:pos x="577" y="1807"/>
                        </a:cxn>
                        <a:cxn ang="0">
                          <a:pos x="493" y="1531"/>
                        </a:cxn>
                        <a:cxn ang="0">
                          <a:pos x="535" y="1459"/>
                        </a:cxn>
                        <a:cxn ang="0">
                          <a:pos x="625" y="1633"/>
                        </a:cxn>
                        <a:cxn ang="0">
                          <a:pos x="721" y="1933"/>
                        </a:cxn>
                        <a:cxn ang="0">
                          <a:pos x="967" y="1963"/>
                        </a:cxn>
                        <a:cxn ang="0">
                          <a:pos x="1135" y="1687"/>
                        </a:cxn>
                        <a:cxn ang="0">
                          <a:pos x="1117" y="1273"/>
                        </a:cxn>
                        <a:cxn ang="0">
                          <a:pos x="883" y="1057"/>
                        </a:cxn>
                        <a:cxn ang="0">
                          <a:pos x="679" y="1129"/>
                        </a:cxn>
                        <a:cxn ang="0">
                          <a:pos x="577" y="1117"/>
                        </a:cxn>
                        <a:cxn ang="0">
                          <a:pos x="619" y="1033"/>
                        </a:cxn>
                        <a:cxn ang="0">
                          <a:pos x="811" y="937"/>
                        </a:cxn>
                        <a:cxn ang="0">
                          <a:pos x="949" y="613"/>
                        </a:cxn>
                        <a:cxn ang="0">
                          <a:pos x="883" y="175"/>
                        </a:cxn>
                        <a:cxn ang="0">
                          <a:pos x="619" y="103"/>
                        </a:cxn>
                        <a:cxn ang="0">
                          <a:pos x="391" y="355"/>
                        </a:cxn>
                        <a:cxn ang="0">
                          <a:pos x="403" y="763"/>
                        </a:cxn>
                        <a:cxn ang="0">
                          <a:pos x="343" y="949"/>
                        </a:cxn>
                        <a:cxn ang="0">
                          <a:pos x="289" y="685"/>
                        </a:cxn>
                        <a:cxn ang="0">
                          <a:pos x="307" y="367"/>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a:p>
                  </p:txBody>
                </p:sp>
                <p:sp>
                  <p:nvSpPr>
                    <p:cNvPr id="7179" name="Freeform 11"/>
                    <p:cNvSpPr>
                      <a:spLocks/>
                    </p:cNvSpPr>
                    <p:nvPr/>
                  </p:nvSpPr>
                  <p:spPr bwMode="auto">
                    <a:xfrm>
                      <a:off x="1667" y="381"/>
                      <a:ext cx="865" cy="2065"/>
                    </a:xfrm>
                    <a:custGeom>
                      <a:avLst/>
                      <a:gdLst/>
                      <a:ahLst/>
                      <a:cxnLst>
                        <a:cxn ang="0">
                          <a:pos x="785" y="530"/>
                        </a:cxn>
                        <a:cxn ang="0">
                          <a:pos x="797" y="350"/>
                        </a:cxn>
                        <a:cxn ang="0">
                          <a:pos x="863" y="206"/>
                        </a:cxn>
                        <a:cxn ang="0">
                          <a:pos x="809" y="218"/>
                        </a:cxn>
                        <a:cxn ang="0">
                          <a:pos x="749" y="218"/>
                        </a:cxn>
                        <a:cxn ang="0">
                          <a:pos x="683" y="116"/>
                        </a:cxn>
                        <a:cxn ang="0">
                          <a:pos x="611" y="32"/>
                        </a:cxn>
                        <a:cxn ang="0">
                          <a:pos x="509" y="2"/>
                        </a:cxn>
                        <a:cxn ang="0">
                          <a:pos x="407" y="20"/>
                        </a:cxn>
                        <a:cxn ang="0">
                          <a:pos x="281" y="74"/>
                        </a:cxn>
                        <a:cxn ang="0">
                          <a:pos x="173" y="206"/>
                        </a:cxn>
                        <a:cxn ang="0">
                          <a:pos x="119" y="404"/>
                        </a:cxn>
                        <a:cxn ang="0">
                          <a:pos x="131" y="590"/>
                        </a:cxn>
                        <a:cxn ang="0">
                          <a:pos x="173" y="782"/>
                        </a:cxn>
                        <a:cxn ang="0">
                          <a:pos x="197" y="884"/>
                        </a:cxn>
                        <a:cxn ang="0">
                          <a:pos x="167" y="986"/>
                        </a:cxn>
                        <a:cxn ang="0">
                          <a:pos x="65" y="1124"/>
                        </a:cxn>
                        <a:cxn ang="0">
                          <a:pos x="17" y="1298"/>
                        </a:cxn>
                        <a:cxn ang="0">
                          <a:pos x="5" y="1550"/>
                        </a:cxn>
                        <a:cxn ang="0">
                          <a:pos x="47" y="1748"/>
                        </a:cxn>
                        <a:cxn ang="0">
                          <a:pos x="131" y="1898"/>
                        </a:cxn>
                        <a:cxn ang="0">
                          <a:pos x="299" y="1988"/>
                        </a:cxn>
                        <a:cxn ang="0">
                          <a:pos x="425" y="1982"/>
                        </a:cxn>
                        <a:cxn ang="0">
                          <a:pos x="467" y="1994"/>
                        </a:cxn>
                        <a:cxn ang="0">
                          <a:pos x="497" y="2066"/>
                        </a:cxn>
                        <a:cxn ang="0">
                          <a:pos x="497" y="1964"/>
                        </a:cxn>
                        <a:cxn ang="0">
                          <a:pos x="557" y="1778"/>
                        </a:cxn>
                        <a:cxn ang="0">
                          <a:pos x="617" y="1658"/>
                        </a:cxn>
                        <a:cxn ang="0">
                          <a:pos x="581" y="1700"/>
                        </a:cxn>
                        <a:cxn ang="0">
                          <a:pos x="515" y="1820"/>
                        </a:cxn>
                        <a:cxn ang="0">
                          <a:pos x="407" y="1904"/>
                        </a:cxn>
                        <a:cxn ang="0">
                          <a:pos x="269" y="1898"/>
                        </a:cxn>
                        <a:cxn ang="0">
                          <a:pos x="179" y="1814"/>
                        </a:cxn>
                        <a:cxn ang="0">
                          <a:pos x="113" y="1640"/>
                        </a:cxn>
                        <a:cxn ang="0">
                          <a:pos x="107" y="1394"/>
                        </a:cxn>
                        <a:cxn ang="0">
                          <a:pos x="137" y="1190"/>
                        </a:cxn>
                        <a:cxn ang="0">
                          <a:pos x="203" y="1070"/>
                        </a:cxn>
                        <a:cxn ang="0">
                          <a:pos x="323" y="1022"/>
                        </a:cxn>
                        <a:cxn ang="0">
                          <a:pos x="509" y="1076"/>
                        </a:cxn>
                        <a:cxn ang="0">
                          <a:pos x="611" y="1124"/>
                        </a:cxn>
                        <a:cxn ang="0">
                          <a:pos x="665" y="1100"/>
                        </a:cxn>
                        <a:cxn ang="0">
                          <a:pos x="659" y="1046"/>
                        </a:cxn>
                        <a:cxn ang="0">
                          <a:pos x="611" y="1004"/>
                        </a:cxn>
                        <a:cxn ang="0">
                          <a:pos x="497" y="980"/>
                        </a:cxn>
                        <a:cxn ang="0">
                          <a:pos x="323" y="896"/>
                        </a:cxn>
                        <a:cxn ang="0">
                          <a:pos x="233" y="680"/>
                        </a:cxn>
                        <a:cxn ang="0">
                          <a:pos x="209" y="416"/>
                        </a:cxn>
                        <a:cxn ang="0">
                          <a:pos x="317" y="170"/>
                        </a:cxn>
                        <a:cxn ang="0">
                          <a:pos x="485" y="110"/>
                        </a:cxn>
                        <a:cxn ang="0">
                          <a:pos x="617" y="164"/>
                        </a:cxn>
                        <a:cxn ang="0">
                          <a:pos x="707" y="290"/>
                        </a:cxn>
                        <a:cxn ang="0">
                          <a:pos x="737" y="428"/>
                        </a:cxn>
                        <a:cxn ang="0">
                          <a:pos x="773" y="602"/>
                        </a:cxn>
                        <a:cxn ang="0">
                          <a:pos x="809" y="584"/>
                        </a:cxn>
                        <a:cxn ang="0">
                          <a:pos x="785" y="530"/>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a:p>
                  </p:txBody>
                </p:sp>
              </p:grpSp>
              <p:sp>
                <p:nvSpPr>
                  <p:cNvPr id="7180" name="Oval 12"/>
                  <p:cNvSpPr>
                    <a:spLocks noChangeArrowheads="1"/>
                  </p:cNvSpPr>
                  <p:nvPr/>
                </p:nvSpPr>
                <p:spPr bwMode="auto">
                  <a:xfrm>
                    <a:off x="2396" y="1428"/>
                    <a:ext cx="175" cy="247"/>
                  </a:xfrm>
                  <a:prstGeom prst="ellipse">
                    <a:avLst/>
                  </a:prstGeom>
                  <a:solidFill>
                    <a:srgbClr val="E7D6B7"/>
                  </a:solidFill>
                  <a:ln w="9525">
                    <a:noFill/>
                    <a:round/>
                    <a:headEnd/>
                    <a:tailEnd/>
                  </a:ln>
                  <a:effectLst/>
                </p:spPr>
                <p:txBody>
                  <a:bodyPr wrap="none" anchor="ctr"/>
                  <a:lstStyle/>
                  <a:p>
                    <a:pPr>
                      <a:defRPr/>
                    </a:pPr>
                    <a:endParaRPr lang="en-US"/>
                  </a:p>
                </p:txBody>
              </p:sp>
              <p:sp>
                <p:nvSpPr>
                  <p:cNvPr id="7181" name="Freeform 13"/>
                  <p:cNvSpPr>
                    <a:spLocks/>
                  </p:cNvSpPr>
                  <p:nvPr/>
                </p:nvSpPr>
                <p:spPr bwMode="auto">
                  <a:xfrm>
                    <a:off x="2609" y="745"/>
                    <a:ext cx="262" cy="524"/>
                  </a:xfrm>
                  <a:custGeom>
                    <a:avLst/>
                    <a:gdLst/>
                    <a:ahLst/>
                    <a:cxnLst>
                      <a:cxn ang="0">
                        <a:pos x="3" y="483"/>
                      </a:cxn>
                      <a:cxn ang="0">
                        <a:pos x="27" y="273"/>
                      </a:cxn>
                      <a:cxn ang="0">
                        <a:pos x="111" y="45"/>
                      </a:cxn>
                      <a:cxn ang="0">
                        <a:pos x="183" y="3"/>
                      </a:cxn>
                      <a:cxn ang="0">
                        <a:pos x="237" y="39"/>
                      </a:cxn>
                      <a:cxn ang="0">
                        <a:pos x="261" y="129"/>
                      </a:cxn>
                      <a:cxn ang="0">
                        <a:pos x="207" y="273"/>
                      </a:cxn>
                      <a:cxn ang="0">
                        <a:pos x="105" y="477"/>
                      </a:cxn>
                      <a:cxn ang="0">
                        <a:pos x="45" y="501"/>
                      </a:cxn>
                      <a:cxn ang="0">
                        <a:pos x="3" y="483"/>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a:p>
                </p:txBody>
              </p:sp>
              <p:sp>
                <p:nvSpPr>
                  <p:cNvPr id="7182" name="Freeform 14"/>
                  <p:cNvSpPr>
                    <a:spLocks/>
                  </p:cNvSpPr>
                  <p:nvPr/>
                </p:nvSpPr>
                <p:spPr bwMode="auto">
                  <a:xfrm>
                    <a:off x="2677" y="1588"/>
                    <a:ext cx="398" cy="349"/>
                  </a:xfrm>
                  <a:custGeom>
                    <a:avLst/>
                    <a:gdLst/>
                    <a:ahLst/>
                    <a:cxnLst>
                      <a:cxn ang="0">
                        <a:pos x="100" y="201"/>
                      </a:cxn>
                      <a:cxn ang="0">
                        <a:pos x="16" y="87"/>
                      </a:cxn>
                      <a:cxn ang="0">
                        <a:pos x="4" y="45"/>
                      </a:cxn>
                      <a:cxn ang="0">
                        <a:pos x="28" y="3"/>
                      </a:cxn>
                      <a:cxn ang="0">
                        <a:pos x="130" y="27"/>
                      </a:cxn>
                      <a:cxn ang="0">
                        <a:pos x="250" y="75"/>
                      </a:cxn>
                      <a:cxn ang="0">
                        <a:pos x="364" y="159"/>
                      </a:cxn>
                      <a:cxn ang="0">
                        <a:pos x="388" y="273"/>
                      </a:cxn>
                      <a:cxn ang="0">
                        <a:pos x="340" y="333"/>
                      </a:cxn>
                      <a:cxn ang="0">
                        <a:pos x="244" y="315"/>
                      </a:cxn>
                      <a:cxn ang="0">
                        <a:pos x="100" y="20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a:p>
                </p:txBody>
              </p:sp>
              <p:sp>
                <p:nvSpPr>
                  <p:cNvPr id="7183" name="Freeform 15"/>
                  <p:cNvSpPr>
                    <a:spLocks/>
                  </p:cNvSpPr>
                  <p:nvPr/>
                </p:nvSpPr>
                <p:spPr bwMode="auto">
                  <a:xfrm>
                    <a:off x="2425" y="1923"/>
                    <a:ext cx="146" cy="567"/>
                  </a:xfrm>
                  <a:custGeom>
                    <a:avLst/>
                    <a:gdLst/>
                    <a:ahLst/>
                    <a:cxnLst>
                      <a:cxn ang="0">
                        <a:pos x="18" y="165"/>
                      </a:cxn>
                      <a:cxn ang="0">
                        <a:pos x="42" y="39"/>
                      </a:cxn>
                      <a:cxn ang="0">
                        <a:pos x="66" y="3"/>
                      </a:cxn>
                      <a:cxn ang="0">
                        <a:pos x="108" y="27"/>
                      </a:cxn>
                      <a:cxn ang="0">
                        <a:pos x="138" y="165"/>
                      </a:cxn>
                      <a:cxn ang="0">
                        <a:pos x="144" y="423"/>
                      </a:cxn>
                      <a:cxn ang="0">
                        <a:pos x="96" y="543"/>
                      </a:cxn>
                      <a:cxn ang="0">
                        <a:pos x="24" y="513"/>
                      </a:cxn>
                      <a:cxn ang="0">
                        <a:pos x="0" y="315"/>
                      </a:cxn>
                      <a:cxn ang="0">
                        <a:pos x="18" y="165"/>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a:p>
                </p:txBody>
              </p:sp>
              <p:sp>
                <p:nvSpPr>
                  <p:cNvPr id="7184" name="Freeform 16"/>
                  <p:cNvSpPr>
                    <a:spLocks/>
                  </p:cNvSpPr>
                  <p:nvPr/>
                </p:nvSpPr>
                <p:spPr bwMode="auto">
                  <a:xfrm>
                    <a:off x="1910" y="1588"/>
                    <a:ext cx="389" cy="247"/>
                  </a:xfrm>
                  <a:custGeom>
                    <a:avLst/>
                    <a:gdLst/>
                    <a:ahLst/>
                    <a:cxnLst>
                      <a:cxn ang="0">
                        <a:pos x="175" y="61"/>
                      </a:cxn>
                      <a:cxn ang="0">
                        <a:pos x="307" y="19"/>
                      </a:cxn>
                      <a:cxn ang="0">
                        <a:pos x="367" y="7"/>
                      </a:cxn>
                      <a:cxn ang="0">
                        <a:pos x="385" y="61"/>
                      </a:cxn>
                      <a:cxn ang="0">
                        <a:pos x="325" y="133"/>
                      </a:cxn>
                      <a:cxn ang="0">
                        <a:pos x="193" y="223"/>
                      </a:cxn>
                      <a:cxn ang="0">
                        <a:pos x="37" y="247"/>
                      </a:cxn>
                      <a:cxn ang="0">
                        <a:pos x="1" y="187"/>
                      </a:cxn>
                      <a:cxn ang="0">
                        <a:pos x="43" y="115"/>
                      </a:cxn>
                      <a:cxn ang="0">
                        <a:pos x="175" y="61"/>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a:p>
                </p:txBody>
              </p:sp>
              <p:sp>
                <p:nvSpPr>
                  <p:cNvPr id="7185" name="Freeform 17"/>
                  <p:cNvSpPr>
                    <a:spLocks/>
                  </p:cNvSpPr>
                  <p:nvPr/>
                </p:nvSpPr>
                <p:spPr bwMode="auto">
                  <a:xfrm>
                    <a:off x="2094" y="934"/>
                    <a:ext cx="233" cy="378"/>
                  </a:xfrm>
                  <a:custGeom>
                    <a:avLst/>
                    <a:gdLst/>
                    <a:ahLst/>
                    <a:cxnLst>
                      <a:cxn ang="0">
                        <a:pos x="78" y="270"/>
                      </a:cxn>
                      <a:cxn ang="0">
                        <a:pos x="24" y="192"/>
                      </a:cxn>
                      <a:cxn ang="0">
                        <a:pos x="0" y="96"/>
                      </a:cxn>
                      <a:cxn ang="0">
                        <a:pos x="24" y="12"/>
                      </a:cxn>
                      <a:cxn ang="0">
                        <a:pos x="120" y="24"/>
                      </a:cxn>
                      <a:cxn ang="0">
                        <a:pos x="180" y="132"/>
                      </a:cxn>
                      <a:cxn ang="0">
                        <a:pos x="234" y="306"/>
                      </a:cxn>
                      <a:cxn ang="0">
                        <a:pos x="204" y="378"/>
                      </a:cxn>
                      <a:cxn ang="0">
                        <a:pos x="168" y="354"/>
                      </a:cxn>
                      <a:cxn ang="0">
                        <a:pos x="78" y="270"/>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w="9525" cap="flat" cmpd="sng">
                    <a:noFill/>
                    <a:prstDash val="solid"/>
                    <a:round/>
                    <a:headEnd type="none" w="med" len="med"/>
                    <a:tailEnd type="none" w="med" len="med"/>
                  </a:ln>
                  <a:effectLst/>
                </p:spPr>
                <p:txBody>
                  <a:bodyPr wrap="none" anchor="ctr"/>
                  <a:lstStyle/>
                  <a:p>
                    <a:pPr>
                      <a:defRPr/>
                    </a:pPr>
                    <a:endParaRPr lang="en-US"/>
                  </a:p>
                </p:txBody>
              </p:sp>
            </p:grpSp>
            <p:pic>
              <p:nvPicPr>
                <p:cNvPr id="1069" name="Picture 18"/>
                <p:cNvPicPr>
                  <a:picLocks noChangeAspect="1" noChangeArrowheads="1"/>
                </p:cNvPicPr>
                <p:nvPr userDrawn="1"/>
              </p:nvPicPr>
              <p:blipFill>
                <a:blip r:embed="rId13" cstate="print"/>
                <a:srcRect/>
                <a:stretch>
                  <a:fillRect/>
                </a:stretch>
              </p:blipFill>
              <p:spPr bwMode="auto">
                <a:xfrm>
                  <a:off x="5280" y="144"/>
                  <a:ext cx="186" cy="183"/>
                </a:xfrm>
                <a:prstGeom prst="rect">
                  <a:avLst/>
                </a:prstGeom>
                <a:noFill/>
                <a:ln w="9525">
                  <a:noFill/>
                  <a:miter lim="800000"/>
                  <a:headEnd/>
                  <a:tailEnd/>
                </a:ln>
              </p:spPr>
            </p:pic>
            <p:pic>
              <p:nvPicPr>
                <p:cNvPr id="1070" name="Picture 19"/>
                <p:cNvPicPr>
                  <a:picLocks noChangeAspect="1" noChangeArrowheads="1"/>
                </p:cNvPicPr>
                <p:nvPr userDrawn="1"/>
              </p:nvPicPr>
              <p:blipFill>
                <a:blip r:embed="rId13" cstate="print"/>
                <a:srcRect/>
                <a:stretch>
                  <a:fillRect/>
                </a:stretch>
              </p:blipFill>
              <p:spPr bwMode="auto">
                <a:xfrm>
                  <a:off x="5574" y="144"/>
                  <a:ext cx="186" cy="183"/>
                </a:xfrm>
                <a:prstGeom prst="rect">
                  <a:avLst/>
                </a:prstGeom>
                <a:noFill/>
                <a:ln w="9525">
                  <a:noFill/>
                  <a:miter lim="800000"/>
                  <a:headEnd/>
                  <a:tailEnd/>
                </a:ln>
              </p:spPr>
            </p:pic>
            <p:pic>
              <p:nvPicPr>
                <p:cNvPr id="1071" name="Picture 20"/>
                <p:cNvPicPr>
                  <a:picLocks noChangeAspect="1" noChangeArrowheads="1"/>
                </p:cNvPicPr>
                <p:nvPr userDrawn="1"/>
              </p:nvPicPr>
              <p:blipFill>
                <a:blip r:embed="rId13" cstate="print"/>
                <a:srcRect/>
                <a:stretch>
                  <a:fillRect/>
                </a:stretch>
              </p:blipFill>
              <p:spPr bwMode="auto">
                <a:xfrm>
                  <a:off x="5424" y="336"/>
                  <a:ext cx="186" cy="183"/>
                </a:xfrm>
                <a:prstGeom prst="rect">
                  <a:avLst/>
                </a:prstGeom>
                <a:noFill/>
                <a:ln w="9525">
                  <a:noFill/>
                  <a:miter lim="800000"/>
                  <a:headEnd/>
                  <a:tailEnd/>
                </a:ln>
              </p:spPr>
            </p:pic>
            <p:pic>
              <p:nvPicPr>
                <p:cNvPr id="1072" name="Picture 21"/>
                <p:cNvPicPr>
                  <a:picLocks noChangeAspect="1" noChangeArrowheads="1"/>
                </p:cNvPicPr>
                <p:nvPr userDrawn="1"/>
              </p:nvPicPr>
              <p:blipFill>
                <a:blip r:embed="rId13" cstate="print"/>
                <a:srcRect/>
                <a:stretch>
                  <a:fillRect/>
                </a:stretch>
              </p:blipFill>
              <p:spPr bwMode="auto">
                <a:xfrm>
                  <a:off x="5376" y="576"/>
                  <a:ext cx="186" cy="183"/>
                </a:xfrm>
                <a:prstGeom prst="rect">
                  <a:avLst/>
                </a:prstGeom>
                <a:noFill/>
                <a:ln w="9525">
                  <a:noFill/>
                  <a:miter lim="800000"/>
                  <a:headEnd/>
                  <a:tailEnd/>
                </a:ln>
              </p:spPr>
            </p:pic>
            <p:pic>
              <p:nvPicPr>
                <p:cNvPr id="1073" name="Picture 22"/>
                <p:cNvPicPr>
                  <a:picLocks noChangeAspect="1" noChangeArrowheads="1"/>
                </p:cNvPicPr>
                <p:nvPr userDrawn="1"/>
              </p:nvPicPr>
              <p:blipFill>
                <a:blip r:embed="rId13" cstate="print"/>
                <a:srcRect/>
                <a:stretch>
                  <a:fillRect/>
                </a:stretch>
              </p:blipFill>
              <p:spPr bwMode="auto">
                <a:xfrm>
                  <a:off x="5574" y="528"/>
                  <a:ext cx="186" cy="183"/>
                </a:xfrm>
                <a:prstGeom prst="rect">
                  <a:avLst/>
                </a:prstGeom>
                <a:noFill/>
                <a:ln w="9525">
                  <a:noFill/>
                  <a:miter lim="800000"/>
                  <a:headEnd/>
                  <a:tailEnd/>
                </a:ln>
              </p:spPr>
            </p:pic>
            <p:pic>
              <p:nvPicPr>
                <p:cNvPr id="1074" name="Picture 23"/>
                <p:cNvPicPr>
                  <a:picLocks noChangeAspect="1" noChangeArrowheads="1"/>
                </p:cNvPicPr>
                <p:nvPr userDrawn="1"/>
              </p:nvPicPr>
              <p:blipFill>
                <a:blip r:embed="rId13" cstate="print"/>
                <a:srcRect/>
                <a:stretch>
                  <a:fillRect/>
                </a:stretch>
              </p:blipFill>
              <p:spPr bwMode="auto">
                <a:xfrm>
                  <a:off x="5472" y="768"/>
                  <a:ext cx="186" cy="183"/>
                </a:xfrm>
                <a:prstGeom prst="rect">
                  <a:avLst/>
                </a:prstGeom>
                <a:noFill/>
                <a:ln w="9525">
                  <a:noFill/>
                  <a:miter lim="800000"/>
                  <a:headEnd/>
                  <a:tailEnd/>
                </a:ln>
              </p:spPr>
            </p:pic>
            <p:pic>
              <p:nvPicPr>
                <p:cNvPr id="1075" name="Picture 24"/>
                <p:cNvPicPr>
                  <a:picLocks noChangeAspect="1" noChangeArrowheads="1"/>
                </p:cNvPicPr>
                <p:nvPr userDrawn="1"/>
              </p:nvPicPr>
              <p:blipFill>
                <a:blip r:embed="rId13" cstate="print"/>
                <a:srcRect/>
                <a:stretch>
                  <a:fillRect/>
                </a:stretch>
              </p:blipFill>
              <p:spPr bwMode="auto">
                <a:xfrm>
                  <a:off x="5574" y="1008"/>
                  <a:ext cx="186" cy="183"/>
                </a:xfrm>
                <a:prstGeom prst="rect">
                  <a:avLst/>
                </a:prstGeom>
                <a:noFill/>
                <a:ln w="9525">
                  <a:noFill/>
                  <a:miter lim="800000"/>
                  <a:headEnd/>
                  <a:tailEnd/>
                </a:ln>
              </p:spPr>
            </p:pic>
            <p:pic>
              <p:nvPicPr>
                <p:cNvPr id="1076" name="Picture 25"/>
                <p:cNvPicPr>
                  <a:picLocks noChangeAspect="1" noChangeArrowheads="1"/>
                </p:cNvPicPr>
                <p:nvPr userDrawn="1"/>
              </p:nvPicPr>
              <p:blipFill>
                <a:blip r:embed="rId13" cstate="print"/>
                <a:srcRect/>
                <a:stretch>
                  <a:fillRect/>
                </a:stretch>
              </p:blipFill>
              <p:spPr bwMode="auto">
                <a:xfrm>
                  <a:off x="5574" y="1248"/>
                  <a:ext cx="186" cy="183"/>
                </a:xfrm>
                <a:prstGeom prst="rect">
                  <a:avLst/>
                </a:prstGeom>
                <a:noFill/>
                <a:ln w="9525">
                  <a:noFill/>
                  <a:miter lim="800000"/>
                  <a:headEnd/>
                  <a:tailEnd/>
                </a:ln>
              </p:spPr>
            </p:pic>
          </p:grpSp>
          <p:grpSp>
            <p:nvGrpSpPr>
              <p:cNvPr id="1048" name="Group 26"/>
              <p:cNvGrpSpPr>
                <a:grpSpLocks/>
              </p:cNvGrpSpPr>
              <p:nvPr userDrawn="1"/>
            </p:nvGrpSpPr>
            <p:grpSpPr bwMode="auto">
              <a:xfrm>
                <a:off x="4944" y="1008"/>
                <a:ext cx="522" cy="2967"/>
                <a:chOff x="4944" y="1008"/>
                <a:chExt cx="522" cy="2967"/>
              </a:xfrm>
            </p:grpSpPr>
            <p:pic>
              <p:nvPicPr>
                <p:cNvPr id="1049" name="Picture 27"/>
                <p:cNvPicPr>
                  <a:picLocks noChangeAspect="1" noChangeArrowheads="1"/>
                </p:cNvPicPr>
                <p:nvPr userDrawn="1"/>
              </p:nvPicPr>
              <p:blipFill>
                <a:blip r:embed="rId13" cstate="print"/>
                <a:srcRect/>
                <a:stretch>
                  <a:fillRect/>
                </a:stretch>
              </p:blipFill>
              <p:spPr bwMode="auto">
                <a:xfrm>
                  <a:off x="5136" y="1008"/>
                  <a:ext cx="186" cy="183"/>
                </a:xfrm>
                <a:prstGeom prst="rect">
                  <a:avLst/>
                </a:prstGeom>
                <a:noFill/>
                <a:ln w="9525">
                  <a:noFill/>
                  <a:miter lim="800000"/>
                  <a:headEnd/>
                  <a:tailEnd/>
                </a:ln>
              </p:spPr>
            </p:pic>
            <p:pic>
              <p:nvPicPr>
                <p:cNvPr id="1050" name="Picture 28"/>
                <p:cNvPicPr>
                  <a:picLocks noChangeAspect="1" noChangeArrowheads="1"/>
                </p:cNvPicPr>
                <p:nvPr userDrawn="1"/>
              </p:nvPicPr>
              <p:blipFill>
                <a:blip r:embed="rId13" cstate="print"/>
                <a:srcRect/>
                <a:stretch>
                  <a:fillRect/>
                </a:stretch>
              </p:blipFill>
              <p:spPr bwMode="auto">
                <a:xfrm>
                  <a:off x="5184" y="1200"/>
                  <a:ext cx="186" cy="183"/>
                </a:xfrm>
                <a:prstGeom prst="rect">
                  <a:avLst/>
                </a:prstGeom>
                <a:noFill/>
                <a:ln w="9525">
                  <a:noFill/>
                  <a:miter lim="800000"/>
                  <a:headEnd/>
                  <a:tailEnd/>
                </a:ln>
              </p:spPr>
            </p:pic>
            <p:pic>
              <p:nvPicPr>
                <p:cNvPr id="1051" name="Picture 29"/>
                <p:cNvPicPr>
                  <a:picLocks noChangeAspect="1" noChangeArrowheads="1"/>
                </p:cNvPicPr>
                <p:nvPr userDrawn="1"/>
              </p:nvPicPr>
              <p:blipFill>
                <a:blip r:embed="rId13" cstate="print"/>
                <a:srcRect/>
                <a:stretch>
                  <a:fillRect/>
                </a:stretch>
              </p:blipFill>
              <p:spPr bwMode="auto">
                <a:xfrm>
                  <a:off x="5136" y="1584"/>
                  <a:ext cx="186" cy="183"/>
                </a:xfrm>
                <a:prstGeom prst="rect">
                  <a:avLst/>
                </a:prstGeom>
                <a:noFill/>
                <a:ln w="9525">
                  <a:noFill/>
                  <a:miter lim="800000"/>
                  <a:headEnd/>
                  <a:tailEnd/>
                </a:ln>
              </p:spPr>
            </p:pic>
            <p:pic>
              <p:nvPicPr>
                <p:cNvPr id="1052" name="Picture 30"/>
                <p:cNvPicPr>
                  <a:picLocks noChangeAspect="1" noChangeArrowheads="1"/>
                </p:cNvPicPr>
                <p:nvPr userDrawn="1"/>
              </p:nvPicPr>
              <p:blipFill>
                <a:blip r:embed="rId13" cstate="print"/>
                <a:srcRect/>
                <a:stretch>
                  <a:fillRect/>
                </a:stretch>
              </p:blipFill>
              <p:spPr bwMode="auto">
                <a:xfrm>
                  <a:off x="5280" y="1728"/>
                  <a:ext cx="186" cy="183"/>
                </a:xfrm>
                <a:prstGeom prst="rect">
                  <a:avLst/>
                </a:prstGeom>
                <a:noFill/>
                <a:ln w="9525">
                  <a:noFill/>
                  <a:miter lim="800000"/>
                  <a:headEnd/>
                  <a:tailEnd/>
                </a:ln>
              </p:spPr>
            </p:pic>
            <p:pic>
              <p:nvPicPr>
                <p:cNvPr id="1053" name="Picture 31"/>
                <p:cNvPicPr>
                  <a:picLocks noChangeAspect="1" noChangeArrowheads="1"/>
                </p:cNvPicPr>
                <p:nvPr userDrawn="1"/>
              </p:nvPicPr>
              <p:blipFill>
                <a:blip r:embed="rId13" cstate="print"/>
                <a:srcRect/>
                <a:stretch>
                  <a:fillRect/>
                </a:stretch>
              </p:blipFill>
              <p:spPr bwMode="auto">
                <a:xfrm>
                  <a:off x="5040" y="1824"/>
                  <a:ext cx="186" cy="183"/>
                </a:xfrm>
                <a:prstGeom prst="rect">
                  <a:avLst/>
                </a:prstGeom>
                <a:noFill/>
                <a:ln w="9525">
                  <a:noFill/>
                  <a:miter lim="800000"/>
                  <a:headEnd/>
                  <a:tailEnd/>
                </a:ln>
              </p:spPr>
            </p:pic>
            <p:pic>
              <p:nvPicPr>
                <p:cNvPr id="1054" name="Picture 32"/>
                <p:cNvPicPr>
                  <a:picLocks noChangeAspect="1" noChangeArrowheads="1"/>
                </p:cNvPicPr>
                <p:nvPr userDrawn="1"/>
              </p:nvPicPr>
              <p:blipFill>
                <a:blip r:embed="rId13" cstate="print"/>
                <a:srcRect/>
                <a:stretch>
                  <a:fillRect/>
                </a:stretch>
              </p:blipFill>
              <p:spPr bwMode="auto">
                <a:xfrm>
                  <a:off x="5088" y="2016"/>
                  <a:ext cx="186" cy="183"/>
                </a:xfrm>
                <a:prstGeom prst="rect">
                  <a:avLst/>
                </a:prstGeom>
                <a:noFill/>
                <a:ln w="9525">
                  <a:noFill/>
                  <a:miter lim="800000"/>
                  <a:headEnd/>
                  <a:tailEnd/>
                </a:ln>
              </p:spPr>
            </p:pic>
            <p:pic>
              <p:nvPicPr>
                <p:cNvPr id="1055" name="Picture 33"/>
                <p:cNvPicPr>
                  <a:picLocks noChangeAspect="1" noChangeArrowheads="1"/>
                </p:cNvPicPr>
                <p:nvPr userDrawn="1"/>
              </p:nvPicPr>
              <p:blipFill>
                <a:blip r:embed="rId13" cstate="print"/>
                <a:srcRect/>
                <a:stretch>
                  <a:fillRect/>
                </a:stretch>
              </p:blipFill>
              <p:spPr bwMode="auto">
                <a:xfrm>
                  <a:off x="5280" y="2064"/>
                  <a:ext cx="186" cy="183"/>
                </a:xfrm>
                <a:prstGeom prst="rect">
                  <a:avLst/>
                </a:prstGeom>
                <a:noFill/>
                <a:ln w="9525">
                  <a:noFill/>
                  <a:miter lim="800000"/>
                  <a:headEnd/>
                  <a:tailEnd/>
                </a:ln>
              </p:spPr>
            </p:pic>
            <p:pic>
              <p:nvPicPr>
                <p:cNvPr id="1056" name="Picture 34"/>
                <p:cNvPicPr>
                  <a:picLocks noChangeAspect="1" noChangeArrowheads="1"/>
                </p:cNvPicPr>
                <p:nvPr userDrawn="1"/>
              </p:nvPicPr>
              <p:blipFill>
                <a:blip r:embed="rId13" cstate="print"/>
                <a:srcRect/>
                <a:stretch>
                  <a:fillRect/>
                </a:stretch>
              </p:blipFill>
              <p:spPr bwMode="auto">
                <a:xfrm>
                  <a:off x="5232" y="2352"/>
                  <a:ext cx="186" cy="183"/>
                </a:xfrm>
                <a:prstGeom prst="rect">
                  <a:avLst/>
                </a:prstGeom>
                <a:noFill/>
                <a:ln w="9525">
                  <a:noFill/>
                  <a:miter lim="800000"/>
                  <a:headEnd/>
                  <a:tailEnd/>
                </a:ln>
              </p:spPr>
            </p:pic>
            <p:pic>
              <p:nvPicPr>
                <p:cNvPr id="1057" name="Picture 35"/>
                <p:cNvPicPr>
                  <a:picLocks noChangeAspect="1" noChangeArrowheads="1"/>
                </p:cNvPicPr>
                <p:nvPr userDrawn="1"/>
              </p:nvPicPr>
              <p:blipFill>
                <a:blip r:embed="rId13" cstate="print"/>
                <a:srcRect/>
                <a:stretch>
                  <a:fillRect/>
                </a:stretch>
              </p:blipFill>
              <p:spPr bwMode="auto">
                <a:xfrm>
                  <a:off x="4992" y="2208"/>
                  <a:ext cx="186" cy="183"/>
                </a:xfrm>
                <a:prstGeom prst="rect">
                  <a:avLst/>
                </a:prstGeom>
                <a:noFill/>
                <a:ln w="9525">
                  <a:noFill/>
                  <a:miter lim="800000"/>
                  <a:headEnd/>
                  <a:tailEnd/>
                </a:ln>
              </p:spPr>
            </p:pic>
            <p:pic>
              <p:nvPicPr>
                <p:cNvPr id="1058" name="Picture 36"/>
                <p:cNvPicPr>
                  <a:picLocks noChangeAspect="1" noChangeArrowheads="1"/>
                </p:cNvPicPr>
                <p:nvPr userDrawn="1"/>
              </p:nvPicPr>
              <p:blipFill>
                <a:blip r:embed="rId13" cstate="print"/>
                <a:srcRect/>
                <a:stretch>
                  <a:fillRect/>
                </a:stretch>
              </p:blipFill>
              <p:spPr bwMode="auto">
                <a:xfrm>
                  <a:off x="4992" y="2448"/>
                  <a:ext cx="186" cy="183"/>
                </a:xfrm>
                <a:prstGeom prst="rect">
                  <a:avLst/>
                </a:prstGeom>
                <a:noFill/>
                <a:ln w="9525">
                  <a:noFill/>
                  <a:miter lim="800000"/>
                  <a:headEnd/>
                  <a:tailEnd/>
                </a:ln>
              </p:spPr>
            </p:pic>
            <p:pic>
              <p:nvPicPr>
                <p:cNvPr id="1059" name="Picture 37"/>
                <p:cNvPicPr>
                  <a:picLocks noChangeAspect="1" noChangeArrowheads="1"/>
                </p:cNvPicPr>
                <p:nvPr userDrawn="1"/>
              </p:nvPicPr>
              <p:blipFill>
                <a:blip r:embed="rId13" cstate="print"/>
                <a:srcRect/>
                <a:stretch>
                  <a:fillRect/>
                </a:stretch>
              </p:blipFill>
              <p:spPr bwMode="auto">
                <a:xfrm>
                  <a:off x="5136" y="2592"/>
                  <a:ext cx="186" cy="183"/>
                </a:xfrm>
                <a:prstGeom prst="rect">
                  <a:avLst/>
                </a:prstGeom>
                <a:noFill/>
                <a:ln w="9525">
                  <a:noFill/>
                  <a:miter lim="800000"/>
                  <a:headEnd/>
                  <a:tailEnd/>
                </a:ln>
              </p:spPr>
            </p:pic>
            <p:pic>
              <p:nvPicPr>
                <p:cNvPr id="1060" name="Picture 38"/>
                <p:cNvPicPr>
                  <a:picLocks noChangeAspect="1" noChangeArrowheads="1"/>
                </p:cNvPicPr>
                <p:nvPr userDrawn="1"/>
              </p:nvPicPr>
              <p:blipFill>
                <a:blip r:embed="rId13" cstate="print"/>
                <a:srcRect/>
                <a:stretch>
                  <a:fillRect/>
                </a:stretch>
              </p:blipFill>
              <p:spPr bwMode="auto">
                <a:xfrm>
                  <a:off x="5232" y="1392"/>
                  <a:ext cx="186" cy="183"/>
                </a:xfrm>
                <a:prstGeom prst="rect">
                  <a:avLst/>
                </a:prstGeom>
                <a:noFill/>
                <a:ln w="9525">
                  <a:noFill/>
                  <a:miter lim="800000"/>
                  <a:headEnd/>
                  <a:tailEnd/>
                </a:ln>
              </p:spPr>
            </p:pic>
            <p:pic>
              <p:nvPicPr>
                <p:cNvPr id="1061" name="Picture 39"/>
                <p:cNvPicPr>
                  <a:picLocks noChangeAspect="1" noChangeArrowheads="1"/>
                </p:cNvPicPr>
                <p:nvPr userDrawn="1"/>
              </p:nvPicPr>
              <p:blipFill>
                <a:blip r:embed="rId13" cstate="print"/>
                <a:srcRect/>
                <a:stretch>
                  <a:fillRect/>
                </a:stretch>
              </p:blipFill>
              <p:spPr bwMode="auto">
                <a:xfrm>
                  <a:off x="4944" y="2736"/>
                  <a:ext cx="186" cy="183"/>
                </a:xfrm>
                <a:prstGeom prst="rect">
                  <a:avLst/>
                </a:prstGeom>
                <a:noFill/>
                <a:ln w="9525">
                  <a:noFill/>
                  <a:miter lim="800000"/>
                  <a:headEnd/>
                  <a:tailEnd/>
                </a:ln>
              </p:spPr>
            </p:pic>
            <p:pic>
              <p:nvPicPr>
                <p:cNvPr id="1062" name="Picture 40"/>
                <p:cNvPicPr>
                  <a:picLocks noChangeAspect="1" noChangeArrowheads="1"/>
                </p:cNvPicPr>
                <p:nvPr userDrawn="1"/>
              </p:nvPicPr>
              <p:blipFill>
                <a:blip r:embed="rId13" cstate="print"/>
                <a:srcRect/>
                <a:stretch>
                  <a:fillRect/>
                </a:stretch>
              </p:blipFill>
              <p:spPr bwMode="auto">
                <a:xfrm>
                  <a:off x="4992" y="3072"/>
                  <a:ext cx="186" cy="183"/>
                </a:xfrm>
                <a:prstGeom prst="rect">
                  <a:avLst/>
                </a:prstGeom>
                <a:noFill/>
                <a:ln w="9525">
                  <a:noFill/>
                  <a:miter lim="800000"/>
                  <a:headEnd/>
                  <a:tailEnd/>
                </a:ln>
              </p:spPr>
            </p:pic>
            <p:pic>
              <p:nvPicPr>
                <p:cNvPr id="1063" name="Picture 41"/>
                <p:cNvPicPr>
                  <a:picLocks noChangeAspect="1" noChangeArrowheads="1"/>
                </p:cNvPicPr>
                <p:nvPr userDrawn="1"/>
              </p:nvPicPr>
              <p:blipFill>
                <a:blip r:embed="rId13" cstate="print"/>
                <a:srcRect/>
                <a:stretch>
                  <a:fillRect/>
                </a:stretch>
              </p:blipFill>
              <p:spPr bwMode="auto">
                <a:xfrm>
                  <a:off x="5232" y="3312"/>
                  <a:ext cx="186" cy="183"/>
                </a:xfrm>
                <a:prstGeom prst="rect">
                  <a:avLst/>
                </a:prstGeom>
                <a:noFill/>
                <a:ln w="9525">
                  <a:noFill/>
                  <a:miter lim="800000"/>
                  <a:headEnd/>
                  <a:tailEnd/>
                </a:ln>
              </p:spPr>
            </p:pic>
            <p:pic>
              <p:nvPicPr>
                <p:cNvPr id="1064" name="Picture 42"/>
                <p:cNvPicPr>
                  <a:picLocks noChangeAspect="1" noChangeArrowheads="1"/>
                </p:cNvPicPr>
                <p:nvPr userDrawn="1"/>
              </p:nvPicPr>
              <p:blipFill>
                <a:blip r:embed="rId13" cstate="print"/>
                <a:srcRect/>
                <a:stretch>
                  <a:fillRect/>
                </a:stretch>
              </p:blipFill>
              <p:spPr bwMode="auto">
                <a:xfrm>
                  <a:off x="4992" y="3408"/>
                  <a:ext cx="186" cy="183"/>
                </a:xfrm>
                <a:prstGeom prst="rect">
                  <a:avLst/>
                </a:prstGeom>
                <a:noFill/>
                <a:ln w="9525">
                  <a:noFill/>
                  <a:miter lim="800000"/>
                  <a:headEnd/>
                  <a:tailEnd/>
                </a:ln>
              </p:spPr>
            </p:pic>
            <p:pic>
              <p:nvPicPr>
                <p:cNvPr id="1065" name="Picture 43"/>
                <p:cNvPicPr>
                  <a:picLocks noChangeAspect="1" noChangeArrowheads="1"/>
                </p:cNvPicPr>
                <p:nvPr userDrawn="1"/>
              </p:nvPicPr>
              <p:blipFill>
                <a:blip r:embed="rId13" cstate="print"/>
                <a:srcRect/>
                <a:stretch>
                  <a:fillRect/>
                </a:stretch>
              </p:blipFill>
              <p:spPr bwMode="auto">
                <a:xfrm>
                  <a:off x="5088" y="3552"/>
                  <a:ext cx="186" cy="183"/>
                </a:xfrm>
                <a:prstGeom prst="rect">
                  <a:avLst/>
                </a:prstGeom>
                <a:noFill/>
                <a:ln w="9525">
                  <a:noFill/>
                  <a:miter lim="800000"/>
                  <a:headEnd/>
                  <a:tailEnd/>
                </a:ln>
              </p:spPr>
            </p:pic>
            <p:pic>
              <p:nvPicPr>
                <p:cNvPr id="1066" name="Picture 44"/>
                <p:cNvPicPr>
                  <a:picLocks noChangeAspect="1" noChangeArrowheads="1"/>
                </p:cNvPicPr>
                <p:nvPr userDrawn="1"/>
              </p:nvPicPr>
              <p:blipFill>
                <a:blip r:embed="rId13" cstate="print"/>
                <a:srcRect/>
                <a:stretch>
                  <a:fillRect/>
                </a:stretch>
              </p:blipFill>
              <p:spPr bwMode="auto">
                <a:xfrm>
                  <a:off x="4992" y="3792"/>
                  <a:ext cx="186" cy="183"/>
                </a:xfrm>
                <a:prstGeom prst="rect">
                  <a:avLst/>
                </a:prstGeom>
                <a:noFill/>
                <a:ln w="9525">
                  <a:noFill/>
                  <a:miter lim="800000"/>
                  <a:headEnd/>
                  <a:tailEnd/>
                </a:ln>
              </p:spPr>
            </p:pic>
            <p:pic>
              <p:nvPicPr>
                <p:cNvPr id="1067" name="Picture 45"/>
                <p:cNvPicPr>
                  <a:picLocks noChangeAspect="1" noChangeArrowheads="1"/>
                </p:cNvPicPr>
                <p:nvPr userDrawn="1"/>
              </p:nvPicPr>
              <p:blipFill>
                <a:blip r:embed="rId13" cstate="print"/>
                <a:srcRect/>
                <a:stretch>
                  <a:fillRect/>
                </a:stretch>
              </p:blipFill>
              <p:spPr bwMode="auto">
                <a:xfrm>
                  <a:off x="5184" y="3696"/>
                  <a:ext cx="186" cy="183"/>
                </a:xfrm>
                <a:prstGeom prst="rect">
                  <a:avLst/>
                </a:prstGeom>
                <a:noFill/>
                <a:ln w="9525">
                  <a:noFill/>
                  <a:miter lim="800000"/>
                  <a:headEnd/>
                  <a:tailEnd/>
                </a:ln>
              </p:spPr>
            </p:pic>
          </p:grpSp>
        </p:grpSp>
        <p:sp>
          <p:nvSpPr>
            <p:cNvPr id="7214" name="Freeform 46"/>
            <p:cNvSpPr>
              <a:spLocks/>
            </p:cNvSpPr>
            <p:nvPr/>
          </p:nvSpPr>
          <p:spPr bwMode="auto">
            <a:xfrm>
              <a:off x="5010" y="3092"/>
              <a:ext cx="750" cy="1222"/>
            </a:xfrm>
            <a:custGeom>
              <a:avLst/>
              <a:gdLst/>
              <a:ahLst/>
              <a:cxnLst>
                <a:cxn ang="0">
                  <a:pos x="372" y="154"/>
                </a:cxn>
                <a:cxn ang="0">
                  <a:pos x="378" y="412"/>
                </a:cxn>
                <a:cxn ang="0">
                  <a:pos x="312" y="724"/>
                </a:cxn>
                <a:cxn ang="0">
                  <a:pos x="138" y="928"/>
                </a:cxn>
                <a:cxn ang="0">
                  <a:pos x="0" y="976"/>
                </a:cxn>
                <a:cxn ang="0">
                  <a:pos x="0" y="1222"/>
                </a:cxn>
                <a:cxn ang="0">
                  <a:pos x="750" y="1222"/>
                </a:cxn>
                <a:cxn ang="0">
                  <a:pos x="750" y="178"/>
                </a:cxn>
                <a:cxn ang="0">
                  <a:pos x="372" y="154"/>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7215" name="Freeform 47"/>
            <p:cNvSpPr>
              <a:spLocks/>
            </p:cNvSpPr>
            <p:nvPr/>
          </p:nvSpPr>
          <p:spPr bwMode="auto">
            <a:xfrm>
              <a:off x="5001" y="3060"/>
              <a:ext cx="768" cy="1260"/>
            </a:xfrm>
            <a:custGeom>
              <a:avLst/>
              <a:gdLst/>
              <a:ahLst/>
              <a:cxnLst>
                <a:cxn ang="0">
                  <a:pos x="0" y="1260"/>
                </a:cxn>
                <a:cxn ang="0">
                  <a:pos x="0" y="1134"/>
                </a:cxn>
                <a:cxn ang="0">
                  <a:pos x="210" y="1032"/>
                </a:cxn>
                <a:cxn ang="0">
                  <a:pos x="324" y="918"/>
                </a:cxn>
                <a:cxn ang="0">
                  <a:pos x="414" y="714"/>
                </a:cxn>
                <a:cxn ang="0">
                  <a:pos x="450" y="456"/>
                </a:cxn>
                <a:cxn ang="0">
                  <a:pos x="438" y="258"/>
                </a:cxn>
                <a:cxn ang="0">
                  <a:pos x="684" y="0"/>
                </a:cxn>
                <a:cxn ang="0">
                  <a:pos x="768" y="18"/>
                </a:cxn>
                <a:cxn ang="0">
                  <a:pos x="768" y="1254"/>
                </a:cxn>
                <a:cxn ang="0">
                  <a:pos x="0" y="1260"/>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7216" name="Freeform 48"/>
            <p:cNvSpPr>
              <a:spLocks/>
            </p:cNvSpPr>
            <p:nvPr/>
          </p:nvSpPr>
          <p:spPr bwMode="auto">
            <a:xfrm>
              <a:off x="4994" y="1775"/>
              <a:ext cx="776" cy="2543"/>
            </a:xfrm>
            <a:custGeom>
              <a:avLst/>
              <a:gdLst/>
              <a:ahLst/>
              <a:cxnLst>
                <a:cxn ang="0">
                  <a:pos x="550" y="115"/>
                </a:cxn>
                <a:cxn ang="0">
                  <a:pos x="460" y="529"/>
                </a:cxn>
                <a:cxn ang="0">
                  <a:pos x="298" y="925"/>
                </a:cxn>
                <a:cxn ang="0">
                  <a:pos x="76" y="1267"/>
                </a:cxn>
                <a:cxn ang="0">
                  <a:pos x="4" y="1339"/>
                </a:cxn>
                <a:cxn ang="0">
                  <a:pos x="100" y="1351"/>
                </a:cxn>
                <a:cxn ang="0">
                  <a:pos x="286" y="1399"/>
                </a:cxn>
                <a:cxn ang="0">
                  <a:pos x="394" y="1525"/>
                </a:cxn>
                <a:cxn ang="0">
                  <a:pos x="478" y="1705"/>
                </a:cxn>
                <a:cxn ang="0">
                  <a:pos x="478" y="1969"/>
                </a:cxn>
                <a:cxn ang="0">
                  <a:pos x="370" y="2263"/>
                </a:cxn>
                <a:cxn ang="0">
                  <a:pos x="124" y="2479"/>
                </a:cxn>
                <a:cxn ang="0">
                  <a:pos x="22" y="2515"/>
                </a:cxn>
                <a:cxn ang="0">
                  <a:pos x="196" y="2533"/>
                </a:cxn>
                <a:cxn ang="0">
                  <a:pos x="388" y="2455"/>
                </a:cxn>
                <a:cxn ang="0">
                  <a:pos x="502" y="2299"/>
                </a:cxn>
                <a:cxn ang="0">
                  <a:pos x="598" y="2197"/>
                </a:cxn>
                <a:cxn ang="0">
                  <a:pos x="694" y="2197"/>
                </a:cxn>
                <a:cxn ang="0">
                  <a:pos x="742" y="2230"/>
                </a:cxn>
                <a:cxn ang="0">
                  <a:pos x="712" y="2137"/>
                </a:cxn>
                <a:cxn ang="0">
                  <a:pos x="664" y="1807"/>
                </a:cxn>
                <a:cxn ang="0">
                  <a:pos x="670" y="1561"/>
                </a:cxn>
                <a:cxn ang="0">
                  <a:pos x="718" y="1393"/>
                </a:cxn>
                <a:cxn ang="0">
                  <a:pos x="748" y="1219"/>
                </a:cxn>
                <a:cxn ang="0">
                  <a:pos x="550" y="115"/>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w="9525">
              <a:noFill/>
              <a:round/>
              <a:headEnd/>
              <a:tailEnd/>
            </a:ln>
            <a:effectLst/>
          </p:spPr>
          <p:txBody>
            <a:bodyPr wrap="none" anchor="ctr"/>
            <a:lstStyle/>
            <a:p>
              <a:pPr>
                <a:defRPr/>
              </a:pPr>
              <a:endParaRPr lang="en-US"/>
            </a:p>
          </p:txBody>
        </p:sp>
        <p:sp>
          <p:nvSpPr>
            <p:cNvPr id="7217" name="Freeform 49" descr="kimonopat1"/>
            <p:cNvSpPr>
              <a:spLocks/>
            </p:cNvSpPr>
            <p:nvPr/>
          </p:nvSpPr>
          <p:spPr bwMode="auto">
            <a:xfrm>
              <a:off x="5046" y="2229"/>
              <a:ext cx="617" cy="1376"/>
            </a:xfrm>
            <a:custGeom>
              <a:avLst/>
              <a:gdLst/>
              <a:ahLst/>
              <a:cxnLst>
                <a:cxn ang="0">
                  <a:pos x="486" y="3"/>
                </a:cxn>
                <a:cxn ang="0">
                  <a:pos x="402" y="381"/>
                </a:cxn>
                <a:cxn ang="0">
                  <a:pos x="216" y="777"/>
                </a:cxn>
                <a:cxn ang="0">
                  <a:pos x="0" y="1119"/>
                </a:cxn>
                <a:cxn ang="0">
                  <a:pos x="102" y="1101"/>
                </a:cxn>
                <a:cxn ang="0">
                  <a:pos x="282" y="1119"/>
                </a:cxn>
                <a:cxn ang="0">
                  <a:pos x="378" y="1185"/>
                </a:cxn>
                <a:cxn ang="0">
                  <a:pos x="432" y="1269"/>
                </a:cxn>
                <a:cxn ang="0">
                  <a:pos x="444" y="1365"/>
                </a:cxn>
                <a:cxn ang="0">
                  <a:pos x="498" y="1203"/>
                </a:cxn>
                <a:cxn ang="0">
                  <a:pos x="564" y="825"/>
                </a:cxn>
                <a:cxn ang="0">
                  <a:pos x="606" y="363"/>
                </a:cxn>
                <a:cxn ang="0">
                  <a:pos x="486" y="3"/>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14" cstate="print"/>
              <a:srcRect/>
              <a:tile tx="0" ty="0" sx="100000" sy="100000" flip="none" algn="tl"/>
            </a:blipFill>
            <a:ln w="9525" cap="flat" cmpd="sng">
              <a:noFill/>
              <a:prstDash val="solid"/>
              <a:round/>
              <a:headEnd/>
              <a:tailEnd/>
            </a:ln>
            <a:effectLst/>
          </p:spPr>
          <p:txBody>
            <a:bodyPr wrap="none" anchor="ctr"/>
            <a:lstStyle/>
            <a:p>
              <a:pPr>
                <a:defRPr/>
              </a:pPr>
              <a:endParaRPr lang="en-US"/>
            </a:p>
          </p:txBody>
        </p:sp>
        <p:sp>
          <p:nvSpPr>
            <p:cNvPr id="7218" name="Freeform 50" descr="kimonopat1"/>
            <p:cNvSpPr>
              <a:spLocks/>
            </p:cNvSpPr>
            <p:nvPr/>
          </p:nvSpPr>
          <p:spPr bwMode="auto">
            <a:xfrm>
              <a:off x="5193" y="269"/>
              <a:ext cx="576" cy="3180"/>
            </a:xfrm>
            <a:custGeom>
              <a:avLst/>
              <a:gdLst/>
              <a:ahLst/>
              <a:cxnLst>
                <a:cxn ang="0">
                  <a:pos x="42" y="61"/>
                </a:cxn>
                <a:cxn ang="0">
                  <a:pos x="156" y="517"/>
                </a:cxn>
                <a:cxn ang="0">
                  <a:pos x="288" y="991"/>
                </a:cxn>
                <a:cxn ang="0">
                  <a:pos x="414" y="1435"/>
                </a:cxn>
                <a:cxn ang="0">
                  <a:pos x="576" y="1807"/>
                </a:cxn>
                <a:cxn ang="0">
                  <a:pos x="576" y="3055"/>
                </a:cxn>
                <a:cxn ang="0">
                  <a:pos x="414" y="2557"/>
                </a:cxn>
                <a:cxn ang="0">
                  <a:pos x="252" y="1765"/>
                </a:cxn>
                <a:cxn ang="0">
                  <a:pos x="126" y="961"/>
                </a:cxn>
                <a:cxn ang="0">
                  <a:pos x="12" y="151"/>
                </a:cxn>
                <a:cxn ang="0">
                  <a:pos x="42" y="6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14" cstate="print"/>
              <a:srcRect/>
              <a:tile tx="0" ty="0" sx="100000" sy="100000" flip="none" algn="tl"/>
            </a:blipFill>
            <a:ln w="9525" cap="flat" cmpd="sng">
              <a:noFill/>
              <a:prstDash val="solid"/>
              <a:round/>
              <a:headEnd/>
              <a:tailEnd/>
            </a:ln>
            <a:effectLst/>
          </p:spPr>
          <p:txBody>
            <a:bodyPr wrap="none" anchor="ctr"/>
            <a:lstStyle/>
            <a:p>
              <a:pPr>
                <a:defRPr/>
              </a:pPr>
              <a:endParaRPr lang="en-US"/>
            </a:p>
          </p:txBody>
        </p:sp>
        <p:sp>
          <p:nvSpPr>
            <p:cNvPr id="7219" name="Freeform 51"/>
            <p:cNvSpPr>
              <a:spLocks/>
            </p:cNvSpPr>
            <p:nvPr/>
          </p:nvSpPr>
          <p:spPr bwMode="auto">
            <a:xfrm>
              <a:off x="5197" y="165"/>
              <a:ext cx="573" cy="1935"/>
            </a:xfrm>
            <a:custGeom>
              <a:avLst/>
              <a:gdLst/>
              <a:ahLst/>
              <a:cxnLst>
                <a:cxn ang="0">
                  <a:pos x="69" y="63"/>
                </a:cxn>
                <a:cxn ang="0">
                  <a:pos x="207" y="549"/>
                </a:cxn>
                <a:cxn ang="0">
                  <a:pos x="381" y="1101"/>
                </a:cxn>
                <a:cxn ang="0">
                  <a:pos x="573" y="1575"/>
                </a:cxn>
                <a:cxn ang="0">
                  <a:pos x="573" y="1935"/>
                </a:cxn>
                <a:cxn ang="0">
                  <a:pos x="321" y="1449"/>
                </a:cxn>
                <a:cxn ang="0">
                  <a:pos x="147" y="699"/>
                </a:cxn>
                <a:cxn ang="0">
                  <a:pos x="15" y="171"/>
                </a:cxn>
                <a:cxn ang="0">
                  <a:pos x="69" y="63"/>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7220" name="Freeform 52"/>
            <p:cNvSpPr>
              <a:spLocks/>
            </p:cNvSpPr>
            <p:nvPr/>
          </p:nvSpPr>
          <p:spPr bwMode="auto">
            <a:xfrm>
              <a:off x="5004" y="0"/>
              <a:ext cx="363" cy="2112"/>
            </a:xfrm>
            <a:custGeom>
              <a:avLst/>
              <a:gdLst/>
              <a:ahLst/>
              <a:cxnLst>
                <a:cxn ang="0">
                  <a:pos x="0" y="2094"/>
                </a:cxn>
                <a:cxn ang="0">
                  <a:pos x="66" y="1992"/>
                </a:cxn>
                <a:cxn ang="0">
                  <a:pos x="150" y="1464"/>
                </a:cxn>
                <a:cxn ang="0">
                  <a:pos x="234" y="678"/>
                </a:cxn>
                <a:cxn ang="0">
                  <a:pos x="324" y="0"/>
                </a:cxn>
                <a:cxn ang="0">
                  <a:pos x="0" y="0"/>
                </a:cxn>
                <a:cxn ang="0">
                  <a:pos x="0" y="2094"/>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a:noFill/>
              <a:round/>
              <a:headEnd/>
              <a:tailEnd/>
            </a:ln>
            <a:effectLst/>
          </p:spPr>
          <p:txBody>
            <a:bodyPr wrap="none" anchor="ctr"/>
            <a:lstStyle/>
            <a:p>
              <a:pPr>
                <a:defRPr/>
              </a:pPr>
              <a:endParaRPr lang="en-US"/>
            </a:p>
          </p:txBody>
        </p:sp>
        <p:sp>
          <p:nvSpPr>
            <p:cNvPr id="7221" name="Freeform 53"/>
            <p:cNvSpPr>
              <a:spLocks/>
            </p:cNvSpPr>
            <p:nvPr/>
          </p:nvSpPr>
          <p:spPr bwMode="auto">
            <a:xfrm>
              <a:off x="5004" y="1"/>
              <a:ext cx="189" cy="2112"/>
            </a:xfrm>
            <a:custGeom>
              <a:avLst/>
              <a:gdLst/>
              <a:ahLst/>
              <a:cxnLst>
                <a:cxn ang="0">
                  <a:pos x="0" y="2094"/>
                </a:cxn>
                <a:cxn ang="0">
                  <a:pos x="66" y="1992"/>
                </a:cxn>
                <a:cxn ang="0">
                  <a:pos x="150" y="1464"/>
                </a:cxn>
                <a:cxn ang="0">
                  <a:pos x="234" y="678"/>
                </a:cxn>
                <a:cxn ang="0">
                  <a:pos x="324" y="0"/>
                </a:cxn>
                <a:cxn ang="0">
                  <a:pos x="0" y="0"/>
                </a:cxn>
                <a:cxn ang="0">
                  <a:pos x="0" y="2094"/>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w="9525">
              <a:noFill/>
              <a:round/>
              <a:headEnd/>
              <a:tailEnd/>
            </a:ln>
            <a:effectLst/>
          </p:spPr>
          <p:txBody>
            <a:bodyPr wrap="none" anchor="ctr"/>
            <a:lstStyle/>
            <a:p>
              <a:pPr>
                <a:defRPr/>
              </a:pPr>
              <a:endParaRPr lang="en-US"/>
            </a:p>
          </p:txBody>
        </p:sp>
        <p:sp>
          <p:nvSpPr>
            <p:cNvPr id="7222"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a:noFill/>
              <a:miter lim="800000"/>
              <a:headEnd/>
              <a:tailEnd/>
            </a:ln>
            <a:effectLst/>
          </p:spPr>
          <p:txBody>
            <a:bodyPr wrap="none" anchor="ctr"/>
            <a:lstStyle/>
            <a:p>
              <a:pPr algn="ctr">
                <a:defRPr/>
              </a:pPr>
              <a:endParaRPr kumimoji="1" lang="en-US"/>
            </a:p>
          </p:txBody>
        </p:sp>
        <p:sp>
          <p:nvSpPr>
            <p:cNvPr id="7223" name="Freeform 55"/>
            <p:cNvSpPr>
              <a:spLocks/>
            </p:cNvSpPr>
            <p:nvPr/>
          </p:nvSpPr>
          <p:spPr bwMode="auto">
            <a:xfrm>
              <a:off x="5013" y="3924"/>
              <a:ext cx="734" cy="390"/>
            </a:xfrm>
            <a:custGeom>
              <a:avLst/>
              <a:gdLst/>
              <a:ahLst/>
              <a:cxnLst>
                <a:cxn ang="0">
                  <a:pos x="1" y="357"/>
                </a:cxn>
                <a:cxn ang="0">
                  <a:pos x="109" y="341"/>
                </a:cxn>
                <a:cxn ang="0">
                  <a:pos x="241" y="305"/>
                </a:cxn>
                <a:cxn ang="0">
                  <a:pos x="353" y="209"/>
                </a:cxn>
                <a:cxn ang="0">
                  <a:pos x="429" y="89"/>
                </a:cxn>
                <a:cxn ang="0">
                  <a:pos x="493" y="17"/>
                </a:cxn>
                <a:cxn ang="0">
                  <a:pos x="577" y="1"/>
                </a:cxn>
                <a:cxn ang="0">
                  <a:pos x="629" y="21"/>
                </a:cxn>
                <a:cxn ang="0">
                  <a:pos x="673" y="65"/>
                </a:cxn>
                <a:cxn ang="0">
                  <a:pos x="673" y="137"/>
                </a:cxn>
                <a:cxn ang="0">
                  <a:pos x="561" y="225"/>
                </a:cxn>
                <a:cxn ang="0">
                  <a:pos x="425" y="297"/>
                </a:cxn>
                <a:cxn ang="0">
                  <a:pos x="245" y="357"/>
                </a:cxn>
                <a:cxn ang="0">
                  <a:pos x="113" y="377"/>
                </a:cxn>
                <a:cxn ang="0">
                  <a:pos x="1" y="357"/>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7224" name="AutoShape 56"/>
            <p:cNvSpPr>
              <a:spLocks noChangeArrowheads="1"/>
            </p:cNvSpPr>
            <p:nvPr/>
          </p:nvSpPr>
          <p:spPr bwMode="hidden">
            <a:xfrm rot="5400000">
              <a:off x="2724" y="2089"/>
              <a:ext cx="4320" cy="142"/>
            </a:xfrm>
            <a:custGeom>
              <a:avLst/>
              <a:gdLst>
                <a:gd name="G0" fmla="+- 607 0 0"/>
                <a:gd name="G1" fmla="+- 21600 0 607"/>
                <a:gd name="G2" fmla="*/ 607 1 2"/>
                <a:gd name="G3" fmla="+- 21600 0 G2"/>
                <a:gd name="G4" fmla="+/ 607 21600 2"/>
                <a:gd name="G5" fmla="+/ G1 0 2"/>
                <a:gd name="G6" fmla="*/ 21600 21600 607"/>
                <a:gd name="G7" fmla="*/ G6 1 2"/>
                <a:gd name="G8" fmla="+- 21600 0 G7"/>
                <a:gd name="G9" fmla="*/ 21600 1 2"/>
                <a:gd name="G10" fmla="+- 607 0 G9"/>
                <a:gd name="G11" fmla="?: G10 G8 0"/>
                <a:gd name="G12" fmla="?: G10 G7 21600"/>
                <a:gd name="T0" fmla="*/ 21296 w 21600"/>
                <a:gd name="T1" fmla="*/ 10800 h 21600"/>
                <a:gd name="T2" fmla="*/ 10800 w 21600"/>
                <a:gd name="T3" fmla="*/ 21600 h 21600"/>
                <a:gd name="T4" fmla="*/ 304 w 21600"/>
                <a:gd name="T5" fmla="*/ 10800 h 21600"/>
                <a:gd name="T6" fmla="*/ 10800 w 21600"/>
                <a:gd name="T7" fmla="*/ 0 h 21600"/>
                <a:gd name="T8" fmla="*/ 2104 w 21600"/>
                <a:gd name="T9" fmla="*/ 2104 h 21600"/>
                <a:gd name="T10" fmla="*/ 19496 w 21600"/>
                <a:gd name="T11" fmla="*/ 19496 h 21600"/>
              </a:gdLst>
              <a:ahLst/>
              <a:cxnLst>
                <a:cxn ang="0">
                  <a:pos x="T0" y="T1"/>
                </a:cxn>
                <a:cxn ang="0">
                  <a:pos x="T2" y="T3"/>
                </a:cxn>
                <a:cxn ang="0">
                  <a:pos x="T4" y="T5"/>
                </a:cxn>
                <a:cxn ang="0">
                  <a:pos x="T6" y="T7"/>
                </a:cxn>
              </a:cxnLst>
              <a:rect l="T8" t="T9" r="T10" b="T11"/>
              <a:pathLst>
                <a:path w="21600" h="21600">
                  <a:moveTo>
                    <a:pt x="0" y="0"/>
                  </a:moveTo>
                  <a:lnTo>
                    <a:pt x="607" y="21600"/>
                  </a:lnTo>
                  <a:lnTo>
                    <a:pt x="20993" y="21600"/>
                  </a:lnTo>
                  <a:lnTo>
                    <a:pt x="21600" y="0"/>
                  </a:lnTo>
                  <a:close/>
                </a:path>
              </a:pathLst>
            </a:custGeom>
            <a:gradFill rotWithShape="0">
              <a:gsLst>
                <a:gs pos="0">
                  <a:schemeClr val="bg1"/>
                </a:gs>
                <a:gs pos="100000">
                  <a:schemeClr val="bg2"/>
                </a:gs>
              </a:gsLst>
              <a:lin ang="0" scaled="1"/>
            </a:gradFill>
            <a:ln w="9525">
              <a:noFill/>
              <a:miter lim="800000"/>
              <a:headEnd/>
              <a:tailEnd/>
            </a:ln>
            <a:effectLst/>
          </p:spPr>
          <p:txBody>
            <a:bodyPr rot="10800000" vert="eaVert" wrap="none" anchor="ctr"/>
            <a:lstStyle/>
            <a:p>
              <a:pPr algn="ctr">
                <a:defRPr/>
              </a:pPr>
              <a:endParaRPr kumimoji="1" lang="en-US"/>
            </a:p>
          </p:txBody>
        </p:sp>
      </p:grpSp>
      <p:sp>
        <p:nvSpPr>
          <p:cNvPr id="1027" name="Rectangle 57"/>
          <p:cNvSpPr>
            <a:spLocks noGrp="1" noChangeArrowheads="1"/>
          </p:cNvSpPr>
          <p:nvPr>
            <p:ph type="title"/>
          </p:nvPr>
        </p:nvSpPr>
        <p:spPr bwMode="auto">
          <a:xfrm>
            <a:off x="219075" y="227013"/>
            <a:ext cx="7477125"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58"/>
          <p:cNvSpPr>
            <a:spLocks noGrp="1" noChangeArrowheads="1"/>
          </p:cNvSpPr>
          <p:nvPr>
            <p:ph type="body" idx="1"/>
          </p:nvPr>
        </p:nvSpPr>
        <p:spPr bwMode="auto">
          <a:xfrm>
            <a:off x="263525" y="1598613"/>
            <a:ext cx="7386638" cy="449738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227" name="Rectangle 59"/>
          <p:cNvSpPr>
            <a:spLocks noGrp="1" noChangeArrowheads="1"/>
          </p:cNvSpPr>
          <p:nvPr>
            <p:ph type="dt" sz="half" idx="2"/>
          </p:nvPr>
        </p:nvSpPr>
        <p:spPr bwMode="auto">
          <a:xfrm>
            <a:off x="301625" y="6242050"/>
            <a:ext cx="1782763"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smtClean="0"/>
            </a:lvl1pPr>
          </a:lstStyle>
          <a:p>
            <a:pPr>
              <a:defRPr/>
            </a:pPr>
            <a:endParaRPr lang="en-US"/>
          </a:p>
        </p:txBody>
      </p:sp>
      <p:sp>
        <p:nvSpPr>
          <p:cNvPr id="7228" name="Rectangle 60"/>
          <p:cNvSpPr>
            <a:spLocks noGrp="1" noChangeArrowheads="1"/>
          </p:cNvSpPr>
          <p:nvPr>
            <p:ph type="ftr" sz="quarter" idx="3"/>
          </p:nvPr>
        </p:nvSpPr>
        <p:spPr bwMode="auto">
          <a:xfrm>
            <a:off x="2257425" y="6248400"/>
            <a:ext cx="3455988"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vl1pPr>
          </a:lstStyle>
          <a:p>
            <a:pPr>
              <a:defRPr/>
            </a:pPr>
            <a:endParaRPr lang="en-US"/>
          </a:p>
        </p:txBody>
      </p:sp>
      <p:sp>
        <p:nvSpPr>
          <p:cNvPr id="7229" name="Rectangle 61"/>
          <p:cNvSpPr>
            <a:spLocks noGrp="1" noChangeArrowheads="1"/>
          </p:cNvSpPr>
          <p:nvPr>
            <p:ph type="sldNum" sz="quarter" idx="4"/>
          </p:nvPr>
        </p:nvSpPr>
        <p:spPr bwMode="auto">
          <a:xfrm>
            <a:off x="5867400" y="6248400"/>
            <a:ext cx="1755775"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smtClean="0"/>
            </a:lvl1pPr>
          </a:lstStyle>
          <a:p>
            <a:pPr>
              <a:defRPr/>
            </a:pPr>
            <a:fld id="{93DE5B16-0AC6-43EC-BFD8-852C7C7BFE3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cs typeface="Arial" charset="0"/>
        </a:defRPr>
      </a:lvl2pPr>
      <a:lvl3pPr algn="l" rtl="0" eaLnBrk="0" fontAlgn="base" hangingPunct="0">
        <a:spcBef>
          <a:spcPct val="0"/>
        </a:spcBef>
        <a:spcAft>
          <a:spcPct val="0"/>
        </a:spcAft>
        <a:defRPr sz="4000">
          <a:solidFill>
            <a:schemeClr val="tx2"/>
          </a:solidFill>
          <a:latin typeface="Arial" charset="0"/>
          <a:cs typeface="Arial" charset="0"/>
        </a:defRPr>
      </a:lvl3pPr>
      <a:lvl4pPr algn="l" rtl="0" eaLnBrk="0" fontAlgn="base" hangingPunct="0">
        <a:spcBef>
          <a:spcPct val="0"/>
        </a:spcBef>
        <a:spcAft>
          <a:spcPct val="0"/>
        </a:spcAft>
        <a:defRPr sz="4000">
          <a:solidFill>
            <a:schemeClr val="tx2"/>
          </a:solidFill>
          <a:latin typeface="Arial" charset="0"/>
          <a:cs typeface="Arial" charset="0"/>
        </a:defRPr>
      </a:lvl4pPr>
      <a:lvl5pPr algn="l" rtl="0" eaLnBrk="0" fontAlgn="base" hangingPunct="0">
        <a:spcBef>
          <a:spcPct val="0"/>
        </a:spcBef>
        <a:spcAft>
          <a:spcPct val="0"/>
        </a:spcAft>
        <a:defRPr sz="4000">
          <a:solidFill>
            <a:schemeClr val="tx2"/>
          </a:solidFill>
          <a:latin typeface="Arial" charset="0"/>
          <a:cs typeface="Arial" charset="0"/>
        </a:defRPr>
      </a:lvl5pPr>
      <a:lvl6pPr marL="457200" algn="l" rtl="0" fontAlgn="base">
        <a:spcBef>
          <a:spcPct val="0"/>
        </a:spcBef>
        <a:spcAft>
          <a:spcPct val="0"/>
        </a:spcAft>
        <a:defRPr sz="4000">
          <a:solidFill>
            <a:schemeClr val="tx2"/>
          </a:solidFill>
          <a:latin typeface="Arial" charset="0"/>
          <a:cs typeface="Arial" charset="0"/>
        </a:defRPr>
      </a:lvl6pPr>
      <a:lvl7pPr marL="914400" algn="l" rtl="0" fontAlgn="base">
        <a:spcBef>
          <a:spcPct val="0"/>
        </a:spcBef>
        <a:spcAft>
          <a:spcPct val="0"/>
        </a:spcAft>
        <a:defRPr sz="4000">
          <a:solidFill>
            <a:schemeClr val="tx2"/>
          </a:solidFill>
          <a:latin typeface="Arial" charset="0"/>
          <a:cs typeface="Arial" charset="0"/>
        </a:defRPr>
      </a:lvl7pPr>
      <a:lvl8pPr marL="1371600" algn="l" rtl="0" fontAlgn="base">
        <a:spcBef>
          <a:spcPct val="0"/>
        </a:spcBef>
        <a:spcAft>
          <a:spcPct val="0"/>
        </a:spcAft>
        <a:defRPr sz="4000">
          <a:solidFill>
            <a:schemeClr val="tx2"/>
          </a:solidFill>
          <a:latin typeface="Arial" charset="0"/>
          <a:cs typeface="Arial" charset="0"/>
        </a:defRPr>
      </a:lvl8pPr>
      <a:lvl9pPr marL="1828800" algn="l" rtl="0" fontAlgn="base">
        <a:spcBef>
          <a:spcPct val="0"/>
        </a:spcBef>
        <a:spcAft>
          <a:spcPct val="0"/>
        </a:spcAft>
        <a:defRPr sz="40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Blip>
          <a:blip r:embed="rId15"/>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80000"/>
        <a:buBlip>
          <a:blip r:embed="rId16"/>
        </a:buBlip>
        <a:defRPr sz="2800">
          <a:solidFill>
            <a:schemeClr val="tx1"/>
          </a:solidFill>
          <a:latin typeface="+mn-lt"/>
          <a:cs typeface="+mn-cs"/>
        </a:defRPr>
      </a:lvl2pPr>
      <a:lvl3pPr marL="1143000" indent="-228600" algn="l" rtl="0" eaLnBrk="0" fontAlgn="base" hangingPunct="0">
        <a:spcBef>
          <a:spcPct val="20000"/>
        </a:spcBef>
        <a:spcAft>
          <a:spcPct val="0"/>
        </a:spcAft>
        <a:buSzPct val="70000"/>
        <a:buBlip>
          <a:blip r:embed="rId17"/>
        </a:buBlip>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en-US" smtClean="0"/>
              <a:t>Punctuating Dialogue</a:t>
            </a:r>
          </a:p>
        </p:txBody>
      </p:sp>
      <p:sp>
        <p:nvSpPr>
          <p:cNvPr id="3075" name="Rectangle 3"/>
          <p:cNvSpPr>
            <a:spLocks noGrp="1" noChangeArrowheads="1"/>
          </p:cNvSpPr>
          <p:nvPr>
            <p:ph type="subTitle" idx="1"/>
          </p:nvPr>
        </p:nvSpPr>
        <p:spPr/>
        <p:txBody>
          <a:bodyPr/>
          <a:lstStyle/>
          <a:p>
            <a:pPr eaLnBrk="1" hangingPunct="1"/>
            <a:r>
              <a:rPr lang="en-US" smtClean="0"/>
              <a:t>Never make a mistake again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randombar(horizontal)">
                                      <p:cBhvr>
                                        <p:cTn id="7" dur="1000">
                                          <p:stCondLst>
                                            <p:cond delay="0"/>
                                          </p:stCondLst>
                                        </p:cTn>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075">
                                            <p:txEl>
                                              <p:pRg st="0" end="0"/>
                                            </p:txEl>
                                          </p:spTgt>
                                        </p:tgtEl>
                                        <p:attrNameLst>
                                          <p:attrName>style.visibility</p:attrName>
                                        </p:attrNameLst>
                                      </p:cBhvr>
                                      <p:to>
                                        <p:strVal val="visible"/>
                                      </p:to>
                                    </p:set>
                                    <p:animEffect transition="in" filter="randombar(horizontal)">
                                      <p:cBhvr>
                                        <p:cTn id="12" dur="1000">
                                          <p:stCondLst>
                                            <p:cond delay="0"/>
                                          </p:stCondLst>
                                        </p:cTn>
                                        <p:tgtEl>
                                          <p:spTgt spid="307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Exclamations and Questions</a:t>
            </a:r>
          </a:p>
        </p:txBody>
      </p:sp>
      <p:sp>
        <p:nvSpPr>
          <p:cNvPr id="10243" name="Rectangle 3"/>
          <p:cNvSpPr>
            <a:spLocks noGrp="1" noChangeArrowheads="1"/>
          </p:cNvSpPr>
          <p:nvPr>
            <p:ph type="body" idx="1"/>
          </p:nvPr>
        </p:nvSpPr>
        <p:spPr/>
        <p:txBody>
          <a:bodyPr/>
          <a:lstStyle/>
          <a:p>
            <a:pPr eaLnBrk="1" hangingPunct="1"/>
            <a:r>
              <a:rPr lang="en-US" sz="2800" smtClean="0"/>
              <a:t>When using exclamations and questions in your dialogue be sure to properly punctuate the words following the marks.  If the sentence continues and the following words are not proper nouns then you DO NOT capitalize the next word.</a:t>
            </a:r>
          </a:p>
          <a:p>
            <a:pPr eaLnBrk="1" hangingPunct="1"/>
            <a:r>
              <a:rPr lang="en-US" sz="2800" smtClean="0"/>
              <a:t>For example:</a:t>
            </a:r>
          </a:p>
          <a:p>
            <a:pPr lvl="1" eaLnBrk="1" hangingPunct="1"/>
            <a:r>
              <a:rPr lang="en-US" sz="2400" smtClean="0"/>
              <a:t>“Did you hear Mr. Marcoux?” </a:t>
            </a:r>
            <a:r>
              <a:rPr lang="en-US" sz="2400" b="1" i="1" smtClean="0"/>
              <a:t>a</a:t>
            </a:r>
            <a:r>
              <a:rPr lang="en-US" sz="2400" smtClean="0"/>
              <a:t>sked Steve.</a:t>
            </a:r>
          </a:p>
          <a:p>
            <a:pPr lvl="1" eaLnBrk="1" hangingPunct="1"/>
            <a:r>
              <a:rPr lang="en-US" sz="2400" smtClean="0"/>
              <a:t>“Watch out!” </a:t>
            </a:r>
            <a:r>
              <a:rPr lang="en-US" sz="2400" b="1" i="1" smtClean="0"/>
              <a:t>w</a:t>
            </a:r>
            <a:r>
              <a:rPr lang="en-US" sz="2400" smtClean="0"/>
              <a:t>arned John.</a:t>
            </a:r>
          </a:p>
          <a:p>
            <a:pPr lvl="1" eaLnBrk="1" hangingPunct="1"/>
            <a:r>
              <a:rPr lang="en-US" sz="2400" smtClean="0"/>
              <a:t>“No homework tonight!” </a:t>
            </a:r>
            <a:r>
              <a:rPr lang="en-US" sz="2400" b="1" i="1" smtClean="0"/>
              <a:t>M</a:t>
            </a:r>
            <a:r>
              <a:rPr lang="en-US" sz="2400" smtClean="0"/>
              <a:t>rs. Tomao asserted.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Quote within a quote	</a:t>
            </a:r>
            <a:endParaRPr lang="en-US" dirty="0"/>
          </a:p>
        </p:txBody>
      </p:sp>
      <p:sp>
        <p:nvSpPr>
          <p:cNvPr id="3" name="Content Placeholder 2"/>
          <p:cNvSpPr>
            <a:spLocks noGrp="1"/>
          </p:cNvSpPr>
          <p:nvPr>
            <p:ph idx="1"/>
          </p:nvPr>
        </p:nvSpPr>
        <p:spPr/>
        <p:txBody>
          <a:bodyPr/>
          <a:lstStyle/>
          <a:p>
            <a:r>
              <a:rPr lang="en-US" dirty="0" smtClean="0"/>
              <a:t>“Have you read ‘The Most Dangerous Game’ yet?” he inquired.</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Ellipses and </a:t>
            </a:r>
            <a:r>
              <a:rPr lang="en-US" dirty="0" err="1" smtClean="0"/>
              <a:t>em</a:t>
            </a:r>
            <a:r>
              <a:rPr lang="en-US" dirty="0" smtClean="0"/>
              <a:t> dashes	</a:t>
            </a:r>
            <a:endParaRPr lang="en-US" dirty="0"/>
          </a:p>
        </p:txBody>
      </p:sp>
      <p:sp>
        <p:nvSpPr>
          <p:cNvPr id="3" name="Content Placeholder 2"/>
          <p:cNvSpPr>
            <a:spLocks noGrp="1"/>
          </p:cNvSpPr>
          <p:nvPr>
            <p:ph idx="1"/>
          </p:nvPr>
        </p:nvSpPr>
        <p:spPr/>
        <p:txBody>
          <a:bodyPr/>
          <a:lstStyle/>
          <a:p>
            <a:r>
              <a:rPr lang="en-US" dirty="0" smtClean="0"/>
              <a:t>Use ellipses … to show faltering, fragmented speech</a:t>
            </a:r>
          </a:p>
          <a:p>
            <a:endParaRPr lang="en-US" dirty="0" smtClean="0"/>
          </a:p>
          <a:p>
            <a:r>
              <a:rPr lang="en-US" dirty="0" smtClean="0"/>
              <a:t>Use </a:t>
            </a:r>
            <a:r>
              <a:rPr lang="en-US" dirty="0" err="1" smtClean="0"/>
              <a:t>em</a:t>
            </a:r>
            <a:r>
              <a:rPr lang="en-US" dirty="0" smtClean="0"/>
              <a:t> dashes – to portray abrupt, broken off dialogue</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Ping Pong vs. Descriptive Dialogue</a:t>
            </a:r>
            <a:endParaRPr lang="en-US" dirty="0"/>
          </a:p>
        </p:txBody>
      </p:sp>
      <p:sp>
        <p:nvSpPr>
          <p:cNvPr id="3" name="Content Placeholder 2"/>
          <p:cNvSpPr>
            <a:spLocks noGrp="1"/>
          </p:cNvSpPr>
          <p:nvPr>
            <p:ph idx="1"/>
          </p:nvPr>
        </p:nvSpPr>
        <p:spPr/>
        <p:txBody>
          <a:bodyPr/>
          <a:lstStyle/>
          <a:p>
            <a:pPr>
              <a:buNone/>
            </a:pPr>
            <a:r>
              <a:rPr lang="en-US" sz="2000" dirty="0" smtClean="0">
                <a:solidFill>
                  <a:schemeClr val="tx1"/>
                </a:solidFill>
                <a:latin typeface="+mn-lt"/>
                <a:ea typeface="+mn-ea"/>
                <a:cs typeface="+mn-cs"/>
              </a:rPr>
              <a:t>	“Did you see that?” Tony asked excitedly.</a:t>
            </a:r>
          </a:p>
          <a:p>
            <a:pPr>
              <a:buNone/>
            </a:pPr>
            <a:r>
              <a:rPr lang="en-US" sz="2000" dirty="0" smtClean="0">
                <a:solidFill>
                  <a:schemeClr val="tx1"/>
                </a:solidFill>
                <a:latin typeface="+mn-lt"/>
                <a:ea typeface="+mn-ea"/>
                <a:cs typeface="+mn-cs"/>
              </a:rPr>
              <a:t>	“I sure did,” Janet replied quickly.</a:t>
            </a:r>
          </a:p>
          <a:p>
            <a:pPr>
              <a:buNone/>
            </a:pPr>
            <a:r>
              <a:rPr lang="en-US" sz="2000" dirty="0" smtClean="0">
                <a:solidFill>
                  <a:schemeClr val="tx1"/>
                </a:solidFill>
                <a:latin typeface="+mn-lt"/>
                <a:ea typeface="+mn-ea"/>
                <a:cs typeface="+mn-cs"/>
              </a:rPr>
              <a:t>	“I have never seen anything like that before,” Tony firmly said.</a:t>
            </a:r>
          </a:p>
          <a:p>
            <a:pPr>
              <a:buNone/>
            </a:pPr>
            <a:endParaRPr lang="en-US" sz="2000" dirty="0" smtClean="0">
              <a:solidFill>
                <a:schemeClr val="tx1"/>
              </a:solidFill>
              <a:latin typeface="+mn-lt"/>
              <a:ea typeface="+mn-ea"/>
              <a:cs typeface="+mn-cs"/>
            </a:endParaRPr>
          </a:p>
          <a:p>
            <a:pPr>
              <a:buNone/>
            </a:pPr>
            <a:r>
              <a:rPr lang="en-US" sz="2000" dirty="0" smtClean="0">
                <a:solidFill>
                  <a:schemeClr val="tx1"/>
                </a:solidFill>
                <a:latin typeface="+mn-lt"/>
                <a:ea typeface="+mn-ea"/>
                <a:cs typeface="+mn-cs"/>
              </a:rPr>
              <a:t>	“Did you see that?” Tony yelled as he slammed on the brakes of his Mercury. Janet was</a:t>
            </a:r>
          </a:p>
          <a:p>
            <a:pPr>
              <a:buNone/>
            </a:pPr>
            <a:r>
              <a:rPr lang="en-US" sz="2000" dirty="0" smtClean="0">
                <a:solidFill>
                  <a:schemeClr val="tx1"/>
                </a:solidFill>
                <a:latin typeface="+mn-lt"/>
                <a:ea typeface="+mn-ea"/>
                <a:cs typeface="+mn-cs"/>
              </a:rPr>
              <a:t>	nearly thrown into the windshield, but </a:t>
            </a:r>
            <a:r>
              <a:rPr lang="en-US" sz="2000" dirty="0" err="1" smtClean="0">
                <a:solidFill>
                  <a:schemeClr val="tx1"/>
                </a:solidFill>
                <a:latin typeface="+mn-lt"/>
                <a:ea typeface="+mn-ea"/>
                <a:cs typeface="+mn-cs"/>
              </a:rPr>
              <a:t>Tony’s</a:t>
            </a:r>
            <a:r>
              <a:rPr lang="en-US" sz="2000" dirty="0" smtClean="0">
                <a:solidFill>
                  <a:schemeClr val="tx1"/>
                </a:solidFill>
                <a:latin typeface="+mn-lt"/>
                <a:ea typeface="+mn-ea"/>
                <a:cs typeface="+mn-cs"/>
              </a:rPr>
              <a:t> strong hand against her sleeve held her back. The</a:t>
            </a:r>
          </a:p>
          <a:p>
            <a:pPr>
              <a:buNone/>
            </a:pPr>
            <a:r>
              <a:rPr lang="en-US" sz="2000" dirty="0" smtClean="0">
                <a:solidFill>
                  <a:schemeClr val="tx1"/>
                </a:solidFill>
                <a:latin typeface="+mn-lt"/>
                <a:ea typeface="+mn-ea"/>
                <a:cs typeface="+mn-cs"/>
              </a:rPr>
              <a:t>	bright lights from the night sky lit up the car like a neon sign.</a:t>
            </a:r>
          </a:p>
          <a:p>
            <a:pPr>
              <a:buNone/>
            </a:pPr>
            <a:r>
              <a:rPr lang="en-US" sz="2000" dirty="0" smtClean="0">
                <a:solidFill>
                  <a:schemeClr val="tx1"/>
                </a:solidFill>
                <a:latin typeface="+mn-lt"/>
                <a:ea typeface="+mn-ea"/>
                <a:cs typeface="+mn-cs"/>
              </a:rPr>
              <a:t>	“How could I miss it?” she stuttered. Both of them stared out the </a:t>
            </a:r>
            <a:r>
              <a:rPr lang="en-US" sz="2000" dirty="0" smtClean="0"/>
              <a:t>win</a:t>
            </a:r>
            <a:r>
              <a:rPr lang="en-US" sz="2000" dirty="0" smtClean="0">
                <a:solidFill>
                  <a:schemeClr val="tx1"/>
                </a:solidFill>
                <a:latin typeface="+mn-lt"/>
                <a:ea typeface="+mn-ea"/>
                <a:cs typeface="+mn-cs"/>
              </a:rPr>
              <a:t>dow toward the </a:t>
            </a:r>
            <a:r>
              <a:rPr lang="en-US" sz="2000" dirty="0" smtClean="0"/>
              <a:t>h</a:t>
            </a:r>
            <a:r>
              <a:rPr lang="en-US" sz="2000" dirty="0" smtClean="0">
                <a:solidFill>
                  <a:schemeClr val="tx1"/>
                </a:solidFill>
                <a:latin typeface="+mn-lt"/>
                <a:ea typeface="+mn-ea"/>
                <a:cs typeface="+mn-cs"/>
              </a:rPr>
              <a:t>illside.</a:t>
            </a:r>
            <a:r>
              <a:rPr lang="en-US" sz="2800" dirty="0" smtClean="0">
                <a:solidFill>
                  <a:schemeClr val="tx1"/>
                </a:solidFill>
                <a:latin typeface="+mn-lt"/>
                <a:ea typeface="+mn-ea"/>
                <a:cs typeface="+mn-cs"/>
              </a:rPr>
              <a:t> </a:t>
            </a: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algn="ctr" eaLnBrk="1" hangingPunct="1"/>
            <a:r>
              <a:rPr lang="en-US" dirty="0" smtClean="0"/>
              <a:t>Use a comma between dialogue and tagline</a:t>
            </a:r>
            <a:endParaRPr lang="en-US" dirty="0" smtClean="0"/>
          </a:p>
        </p:txBody>
      </p:sp>
      <p:sp>
        <p:nvSpPr>
          <p:cNvPr id="4099" name="Rectangle 3"/>
          <p:cNvSpPr>
            <a:spLocks noGrp="1" noChangeArrowheads="1"/>
          </p:cNvSpPr>
          <p:nvPr>
            <p:ph type="body" idx="1"/>
          </p:nvPr>
        </p:nvSpPr>
        <p:spPr/>
        <p:txBody>
          <a:bodyPr/>
          <a:lstStyle/>
          <a:p>
            <a:pPr eaLnBrk="1" hangingPunct="1"/>
            <a:r>
              <a:rPr lang="en-US" dirty="0" smtClean="0"/>
              <a:t>“Fred, I want you to take that new truck back to the dealership,” Mary snarled, “right now!”</a:t>
            </a:r>
          </a:p>
          <a:p>
            <a:pPr eaLnBrk="1" hangingPunct="1"/>
            <a:endParaRPr lang="en-US" dirty="0" smtClean="0"/>
          </a:p>
          <a:p>
            <a:pPr eaLnBrk="1" hangingPunct="1"/>
            <a:r>
              <a:rPr lang="en-US" dirty="0" smtClean="0"/>
              <a:t>“No way will you get me to,” Fred paused, “return that truck.”</a:t>
            </a:r>
          </a:p>
          <a:p>
            <a:pPr eaLnBrk="1" hangingPunct="1">
              <a:buFontTx/>
              <a:buNone/>
            </a:pPr>
            <a:endParaRPr lang="en-US" sz="2000" dirty="0" smtClean="0"/>
          </a:p>
          <a:p>
            <a:pPr eaLnBrk="1" hangingPunct="1">
              <a:buFontTx/>
              <a:buNone/>
            </a:pPr>
            <a:r>
              <a:rPr lang="en-US" sz="2000" dirty="0" smtClean="0"/>
              <a:t>Only the words spoken are surrounded by quotation marks.</a:t>
            </a:r>
          </a:p>
          <a:p>
            <a:pPr algn="ctr" eaLnBrk="1" hangingPunct="1">
              <a:buFontTx/>
              <a:buNone/>
            </a:pPr>
            <a:endParaRPr lang="en-US"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Tag lines with “said”	</a:t>
            </a:r>
            <a:endParaRPr lang="en-US" dirty="0"/>
          </a:p>
        </p:txBody>
      </p:sp>
      <p:sp>
        <p:nvSpPr>
          <p:cNvPr id="3" name="Content Placeholder 2"/>
          <p:cNvSpPr>
            <a:spLocks noGrp="1"/>
          </p:cNvSpPr>
          <p:nvPr>
            <p:ph idx="1"/>
          </p:nvPr>
        </p:nvSpPr>
        <p:spPr/>
        <p:txBody>
          <a:bodyPr/>
          <a:lstStyle/>
          <a:p>
            <a:r>
              <a:rPr lang="en-US" dirty="0" smtClean="0"/>
              <a:t>You can use said, but your writing style improves if you can occasionally use other versions of “said” that emphasize an emotion.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z="3600" dirty="0" smtClean="0"/>
              <a:t>ALWAYS keep </a:t>
            </a:r>
            <a:r>
              <a:rPr lang="en-US" sz="3600" dirty="0" smtClean="0"/>
              <a:t>commas and periods inside the quotation marks</a:t>
            </a:r>
          </a:p>
        </p:txBody>
      </p:sp>
      <p:sp>
        <p:nvSpPr>
          <p:cNvPr id="5123" name="Rectangle 3"/>
          <p:cNvSpPr>
            <a:spLocks noGrp="1" noChangeArrowheads="1"/>
          </p:cNvSpPr>
          <p:nvPr>
            <p:ph type="body" idx="1"/>
          </p:nvPr>
        </p:nvSpPr>
        <p:spPr/>
        <p:txBody>
          <a:bodyPr/>
          <a:lstStyle/>
          <a:p>
            <a:pPr eaLnBrk="1" hangingPunct="1"/>
            <a:r>
              <a:rPr lang="en-US" dirty="0" smtClean="0"/>
              <a:t>“ I do not know,” </a:t>
            </a:r>
            <a:r>
              <a:rPr lang="en-US" dirty="0" smtClean="0"/>
              <a:t>interrupted </a:t>
            </a:r>
            <a:r>
              <a:rPr lang="en-US" dirty="0" smtClean="0"/>
              <a:t>Albert. </a:t>
            </a:r>
          </a:p>
          <a:p>
            <a:pPr eaLnBrk="1" hangingPunct="1"/>
            <a:r>
              <a:rPr lang="en-US" dirty="0" smtClean="0"/>
              <a:t>Albert </a:t>
            </a:r>
            <a:r>
              <a:rPr lang="en-US" dirty="0" smtClean="0"/>
              <a:t>interrupted</a:t>
            </a:r>
            <a:r>
              <a:rPr lang="en-US" dirty="0" smtClean="0"/>
              <a:t>, </a:t>
            </a:r>
            <a:r>
              <a:rPr lang="en-US" dirty="0" smtClean="0"/>
              <a:t>“I do not know.”</a:t>
            </a:r>
          </a:p>
          <a:p>
            <a:pPr eaLnBrk="1" hangingPunct="1"/>
            <a:endParaRPr lang="en-US" dirty="0" smtClean="0"/>
          </a:p>
          <a:p>
            <a:pPr eaLnBrk="1" hangingPunct="1">
              <a:buFontTx/>
              <a:buNone/>
            </a:pPr>
            <a:r>
              <a:rPr lang="en-US" sz="2800" dirty="0" smtClean="0"/>
              <a:t>Which one is correct?</a:t>
            </a:r>
          </a:p>
          <a:p>
            <a:pPr eaLnBrk="1" hangingPunct="1"/>
            <a:r>
              <a:rPr lang="en-US" sz="2800" dirty="0" smtClean="0"/>
              <a:t>The teacher </a:t>
            </a:r>
            <a:r>
              <a:rPr lang="en-US" sz="2800" dirty="0" smtClean="0"/>
              <a:t>growled, </a:t>
            </a:r>
            <a:r>
              <a:rPr lang="en-US" sz="2800" dirty="0" smtClean="0"/>
              <a:t>“Everyone needs to line up at the door</a:t>
            </a:r>
            <a:r>
              <a:rPr lang="en-US" sz="2800" dirty="0" smtClean="0"/>
              <a:t>”</a:t>
            </a:r>
            <a:endParaRPr lang="en-US" sz="2800" dirty="0" smtClean="0"/>
          </a:p>
          <a:p>
            <a:pPr eaLnBrk="1" hangingPunct="1"/>
            <a:r>
              <a:rPr lang="en-US" sz="2800" dirty="0" smtClean="0"/>
              <a:t>The </a:t>
            </a:r>
            <a:r>
              <a:rPr lang="en-US" sz="2800" dirty="0" smtClean="0"/>
              <a:t>teacher growled, </a:t>
            </a:r>
            <a:r>
              <a:rPr lang="en-US" sz="2800" dirty="0" smtClean="0"/>
              <a:t>“Everyone needs to line up at the door.”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685800"/>
            <a:ext cx="7477125" cy="1143000"/>
          </a:xfrm>
        </p:spPr>
        <p:txBody>
          <a:bodyPr/>
          <a:lstStyle/>
          <a:p>
            <a:pPr eaLnBrk="1" hangingPunct="1"/>
            <a:r>
              <a:rPr lang="en-US" sz="3600" smtClean="0"/>
              <a:t>An uninterrupted speech needs quotation marks only at the beginning and the end. </a:t>
            </a:r>
            <a:br>
              <a:rPr lang="en-US" sz="3600" smtClean="0"/>
            </a:br>
            <a:endParaRPr lang="en-US" sz="3600" smtClean="0"/>
          </a:p>
        </p:txBody>
      </p:sp>
      <p:sp>
        <p:nvSpPr>
          <p:cNvPr id="6147" name="Rectangle 3"/>
          <p:cNvSpPr>
            <a:spLocks noGrp="1" noChangeArrowheads="1"/>
          </p:cNvSpPr>
          <p:nvPr>
            <p:ph type="body" idx="1"/>
          </p:nvPr>
        </p:nvSpPr>
        <p:spPr>
          <a:xfrm>
            <a:off x="0" y="2360613"/>
            <a:ext cx="7386638" cy="4497387"/>
          </a:xfrm>
        </p:spPr>
        <p:txBody>
          <a:bodyPr/>
          <a:lstStyle/>
          <a:p>
            <a:pPr eaLnBrk="1" hangingPunct="1"/>
            <a:r>
              <a:rPr lang="en-US" sz="2800" dirty="0" smtClean="0"/>
              <a:t>“My mother was right. I never should have married you. You </a:t>
            </a:r>
            <a:r>
              <a:rPr lang="en-US" sz="2800" dirty="0" smtClean="0"/>
              <a:t>only </a:t>
            </a:r>
            <a:r>
              <a:rPr lang="en-US" sz="2800" dirty="0" smtClean="0"/>
              <a:t>think of </a:t>
            </a:r>
            <a:r>
              <a:rPr lang="en-US" sz="2800" dirty="0" smtClean="0"/>
              <a:t>yourself, </a:t>
            </a:r>
            <a:r>
              <a:rPr lang="en-US" sz="2800" dirty="0" smtClean="0"/>
              <a:t>and I’m always the one who has to suffer.”</a:t>
            </a:r>
          </a:p>
          <a:p>
            <a:pPr eaLnBrk="1" hangingPunct="1"/>
            <a:r>
              <a:rPr lang="en-US" sz="2800" dirty="0" smtClean="0"/>
              <a:t>“Oh cry me a river.” ” I’m the one who came out on the losing end of this marriage!” “Why didn’t you listen to your mother?”</a:t>
            </a:r>
          </a:p>
          <a:p>
            <a:pPr eaLnBrk="1" hangingPunct="1"/>
            <a:endParaRPr lang="en-US" sz="2800" dirty="0" smtClean="0"/>
          </a:p>
          <a:p>
            <a:pPr eaLnBrk="1" hangingPunct="1">
              <a:buFontTx/>
              <a:buNone/>
            </a:pPr>
            <a:r>
              <a:rPr lang="en-US" sz="2000" dirty="0" smtClean="0"/>
              <a:t>Which one is correct?</a:t>
            </a:r>
          </a:p>
          <a:p>
            <a:pPr eaLnBrk="1" hangingPunct="1"/>
            <a:endParaRPr lang="en-US" sz="20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Tag interrupting a sentence	</a:t>
            </a:r>
            <a:endParaRPr lang="en-US" dirty="0"/>
          </a:p>
        </p:txBody>
      </p:sp>
      <p:sp>
        <p:nvSpPr>
          <p:cNvPr id="3" name="Content Placeholder 2"/>
          <p:cNvSpPr>
            <a:spLocks noGrp="1"/>
          </p:cNvSpPr>
          <p:nvPr>
            <p:ph idx="1"/>
          </p:nvPr>
        </p:nvSpPr>
        <p:spPr/>
        <p:txBody>
          <a:bodyPr/>
          <a:lstStyle/>
          <a:p>
            <a:r>
              <a:rPr lang="en-US" dirty="0" smtClean="0"/>
              <a:t>"That is," Wesley said, "that neither you nor me is her boy</a:t>
            </a:r>
            <a:r>
              <a:rPr lang="en-US" dirty="0" smtClean="0"/>
              <a:t>...“</a:t>
            </a:r>
          </a:p>
          <a:p>
            <a:endParaRPr lang="en-US" dirty="0" smtClean="0"/>
          </a:p>
          <a:p>
            <a:endParaRPr lang="en-US" dirty="0" smtClean="0"/>
          </a:p>
          <a:p>
            <a:pPr>
              <a:buNone/>
            </a:pP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3600" dirty="0" smtClean="0"/>
              <a:t>Start a new </a:t>
            </a:r>
            <a:r>
              <a:rPr lang="en-US" sz="3600" dirty="0" smtClean="0"/>
              <a:t>indented paragraph </a:t>
            </a:r>
            <a:r>
              <a:rPr lang="en-US" sz="3600" dirty="0" smtClean="0"/>
              <a:t>each time the speaker changes. </a:t>
            </a:r>
          </a:p>
        </p:txBody>
      </p:sp>
      <p:sp>
        <p:nvSpPr>
          <p:cNvPr id="7171" name="Rectangle 3"/>
          <p:cNvSpPr>
            <a:spLocks noGrp="1" noChangeArrowheads="1"/>
          </p:cNvSpPr>
          <p:nvPr>
            <p:ph type="body" idx="1"/>
          </p:nvPr>
        </p:nvSpPr>
        <p:spPr/>
        <p:txBody>
          <a:bodyPr/>
          <a:lstStyle/>
          <a:p>
            <a:pPr eaLnBrk="1" hangingPunct="1"/>
            <a:r>
              <a:rPr lang="en-US" smtClean="0"/>
              <a:t>“You can be so cruel some times!” Mary wailed.</a:t>
            </a:r>
          </a:p>
          <a:p>
            <a:pPr eaLnBrk="1" hangingPunct="1"/>
            <a:r>
              <a:rPr lang="en-US" smtClean="0"/>
              <a:t>“Oh I suppose you’ll go crying to your mother now,” Fred sighed.</a:t>
            </a:r>
          </a:p>
          <a:p>
            <a:pPr eaLnBrk="1" hangingPunct="1"/>
            <a:r>
              <a:rPr lang="en-US" smtClean="0"/>
              <a:t>“At least she understands me,” sobbed Mary.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19075" y="761999"/>
            <a:ext cx="7477125" cy="608013"/>
          </a:xfrm>
        </p:spPr>
        <p:txBody>
          <a:bodyPr/>
          <a:lstStyle/>
          <a:p>
            <a:pPr eaLnBrk="1" hangingPunct="1"/>
            <a:r>
              <a:rPr lang="en-US" sz="3600" dirty="0" smtClean="0"/>
              <a:t>When only two people are talking you do not have to keep using their names</a:t>
            </a:r>
            <a:r>
              <a:rPr lang="en-US" sz="3600" dirty="0" smtClean="0"/>
              <a:t>. Use them every few lines to keep it straight.</a:t>
            </a:r>
            <a:endParaRPr lang="en-US" sz="3600" dirty="0" smtClean="0"/>
          </a:p>
        </p:txBody>
      </p:sp>
      <p:sp>
        <p:nvSpPr>
          <p:cNvPr id="8195" name="Rectangle 3"/>
          <p:cNvSpPr>
            <a:spLocks noGrp="1" noChangeArrowheads="1"/>
          </p:cNvSpPr>
          <p:nvPr>
            <p:ph type="body" idx="1"/>
          </p:nvPr>
        </p:nvSpPr>
        <p:spPr>
          <a:xfrm>
            <a:off x="263525" y="2590800"/>
            <a:ext cx="7386638" cy="3505200"/>
          </a:xfrm>
        </p:spPr>
        <p:txBody>
          <a:bodyPr/>
          <a:lstStyle/>
          <a:p>
            <a:pPr eaLnBrk="1" hangingPunct="1"/>
            <a:r>
              <a:rPr lang="en-US" dirty="0" smtClean="0"/>
              <a:t>“I understand how you feel, alright?”</a:t>
            </a:r>
          </a:p>
          <a:p>
            <a:pPr eaLnBrk="1" hangingPunct="1"/>
            <a:r>
              <a:rPr lang="en-US" dirty="0" smtClean="0"/>
              <a:t>“You do</a:t>
            </a:r>
            <a:r>
              <a:rPr lang="en-US" dirty="0" smtClean="0"/>
              <a:t>?” gasped Mary. </a:t>
            </a:r>
            <a:endParaRPr lang="en-US" dirty="0" smtClean="0"/>
          </a:p>
          <a:p>
            <a:pPr eaLnBrk="1" hangingPunct="1"/>
            <a:r>
              <a:rPr lang="en-US" dirty="0" smtClean="0"/>
              <a:t>“Aw, you know I do.”</a:t>
            </a:r>
          </a:p>
          <a:p>
            <a:pPr eaLnBrk="1" hangingPunct="1"/>
            <a:r>
              <a:rPr lang="en-US" dirty="0" smtClean="0"/>
              <a:t>“And do you care about me?”</a:t>
            </a:r>
          </a:p>
          <a:p>
            <a:pPr eaLnBrk="1" hangingPunct="1"/>
            <a:r>
              <a:rPr lang="en-US" dirty="0" smtClean="0"/>
              <a:t>“Of course I </a:t>
            </a:r>
            <a:r>
              <a:rPr lang="en-US" dirty="0" smtClean="0"/>
              <a:t>do,” Jacob nodded. </a:t>
            </a:r>
            <a:endParaRPr lang="en-US" dirty="0" smtClean="0"/>
          </a:p>
          <a:p>
            <a:pPr eaLnBrk="1" hangingPunct="1"/>
            <a:r>
              <a:rPr lang="en-US" dirty="0" smtClean="0"/>
              <a:t>“So you’ll take the truck back?”</a:t>
            </a:r>
          </a:p>
          <a:p>
            <a:pPr eaLnBrk="1" hangingPunct="1"/>
            <a:r>
              <a:rPr lang="en-US" dirty="0" smtClean="0"/>
              <a:t>“Over my dead body!”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lgn="ctr" eaLnBrk="1" hangingPunct="1"/>
            <a:r>
              <a:rPr lang="en-US" dirty="0" smtClean="0"/>
              <a:t>Exclamations and Questions</a:t>
            </a:r>
          </a:p>
        </p:txBody>
      </p:sp>
      <p:sp>
        <p:nvSpPr>
          <p:cNvPr id="9219" name="Rectangle 3"/>
          <p:cNvSpPr>
            <a:spLocks noGrp="1" noChangeArrowheads="1"/>
          </p:cNvSpPr>
          <p:nvPr>
            <p:ph type="body" idx="1"/>
          </p:nvPr>
        </p:nvSpPr>
        <p:spPr/>
        <p:txBody>
          <a:bodyPr/>
          <a:lstStyle/>
          <a:p>
            <a:pPr eaLnBrk="1" hangingPunct="1"/>
            <a:r>
              <a:rPr lang="en-US" sz="2800" smtClean="0"/>
              <a:t>An exclamation point or question mark is placed inside the quotation marks when it punctuates the quotation.  It is placed outside when it punctuates the main sentence.</a:t>
            </a:r>
          </a:p>
          <a:p>
            <a:pPr eaLnBrk="1" hangingPunct="1"/>
            <a:r>
              <a:rPr lang="en-US" sz="2800" smtClean="0"/>
              <a:t>For example:</a:t>
            </a:r>
          </a:p>
          <a:p>
            <a:pPr lvl="1" eaLnBrk="1" hangingPunct="1"/>
            <a:r>
              <a:rPr lang="en-US" sz="2400" smtClean="0"/>
              <a:t>I almost fell over when he asked, “That won’t be a problem for you, will it?”</a:t>
            </a:r>
          </a:p>
          <a:p>
            <a:pPr lvl="1" eaLnBrk="1" hangingPunct="1"/>
            <a:r>
              <a:rPr lang="en-US" sz="2400" smtClean="0"/>
              <a:t>Did the teacher really say, “Finish by tomorrow”?</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Kimono">
  <a:themeElements>
    <a:clrScheme name="Kimono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fontScheme name="Kimon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Kimono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Kimono 2">
        <a:dk1>
          <a:srgbClr val="000000"/>
        </a:dk1>
        <a:lt1>
          <a:srgbClr val="FFFFFF"/>
        </a:lt1>
        <a:dk2>
          <a:srgbClr val="000000"/>
        </a:dk2>
        <a:lt2>
          <a:srgbClr val="F7D47D"/>
        </a:lt2>
        <a:accent1>
          <a:srgbClr val="C19341"/>
        </a:accent1>
        <a:accent2>
          <a:srgbClr val="60A265"/>
        </a:accent2>
        <a:accent3>
          <a:srgbClr val="AAAAAA"/>
        </a:accent3>
        <a:accent4>
          <a:srgbClr val="DADADA"/>
        </a:accent4>
        <a:accent5>
          <a:srgbClr val="DDC8B0"/>
        </a:accent5>
        <a:accent6>
          <a:srgbClr val="56925B"/>
        </a:accent6>
        <a:hlink>
          <a:srgbClr val="EB9F17"/>
        </a:hlink>
        <a:folHlink>
          <a:srgbClr val="CF7625"/>
        </a:folHlink>
      </a:clrScheme>
      <a:clrMap bg1="dk2" tx1="lt1" bg2="dk1" tx2="lt2" accent1="accent1" accent2="accent2" accent3="accent3" accent4="accent4" accent5="accent5" accent6="accent6" hlink="hlink" folHlink="folHlink"/>
    </a:extraClrScheme>
    <a:extraClrScheme>
      <a:clrScheme name="Kimono 3">
        <a:dk1>
          <a:srgbClr val="00002E"/>
        </a:dk1>
        <a:lt1>
          <a:srgbClr val="FFFFFF"/>
        </a:lt1>
        <a:dk2>
          <a:srgbClr val="003399"/>
        </a:dk2>
        <a:lt2>
          <a:srgbClr val="F4BC40"/>
        </a:lt2>
        <a:accent1>
          <a:srgbClr val="9280CC"/>
        </a:accent1>
        <a:accent2>
          <a:srgbClr val="BD51A1"/>
        </a:accent2>
        <a:accent3>
          <a:srgbClr val="AAADCA"/>
        </a:accent3>
        <a:accent4>
          <a:srgbClr val="DADADA"/>
        </a:accent4>
        <a:accent5>
          <a:srgbClr val="C7C0E2"/>
        </a:accent5>
        <a:accent6>
          <a:srgbClr val="AB4991"/>
        </a:accent6>
        <a:hlink>
          <a:srgbClr val="CC66FF"/>
        </a:hlink>
        <a:folHlink>
          <a:srgbClr val="824F99"/>
        </a:folHlink>
      </a:clrScheme>
      <a:clrMap bg1="dk2" tx1="lt1" bg2="dk1" tx2="lt2" accent1="accent1" accent2="accent2" accent3="accent3" accent4="accent4" accent5="accent5" accent6="accent6" hlink="hlink" folHlink="folHlink"/>
    </a:extraClrScheme>
    <a:extraClrScheme>
      <a:clrScheme name="Kimono 4">
        <a:dk1>
          <a:srgbClr val="2F1311"/>
        </a:dk1>
        <a:lt1>
          <a:srgbClr val="7A8E9C"/>
        </a:lt1>
        <a:dk2>
          <a:srgbClr val="FDF4DF"/>
        </a:dk2>
        <a:lt2>
          <a:srgbClr val="3E4A52"/>
        </a:lt2>
        <a:accent1>
          <a:srgbClr val="81ABA0"/>
        </a:accent1>
        <a:accent2>
          <a:srgbClr val="CD817B"/>
        </a:accent2>
        <a:accent3>
          <a:srgbClr val="BEC6CB"/>
        </a:accent3>
        <a:accent4>
          <a:srgbClr val="270E0D"/>
        </a:accent4>
        <a:accent5>
          <a:srgbClr val="C1D2CD"/>
        </a:accent5>
        <a:accent6>
          <a:srgbClr val="BA746F"/>
        </a:accent6>
        <a:hlink>
          <a:srgbClr val="BEBC76"/>
        </a:hlink>
        <a:folHlink>
          <a:srgbClr val="668E69"/>
        </a:folHlink>
      </a:clrScheme>
      <a:clrMap bg1="lt1" tx1="dk1" bg2="lt2" tx2="dk2" accent1="accent1" accent2="accent2" accent3="accent3" accent4="accent4" accent5="accent5" accent6="accent6" hlink="hlink" folHlink="folHlink"/>
    </a:extraClrScheme>
    <a:extraClrScheme>
      <a:clrScheme name="Kimono 5">
        <a:dk1>
          <a:srgbClr val="2F1311"/>
        </a:dk1>
        <a:lt1>
          <a:srgbClr val="7A9C7C"/>
        </a:lt1>
        <a:dk2>
          <a:srgbClr val="FBEBC3"/>
        </a:dk2>
        <a:lt2>
          <a:srgbClr val="3C503D"/>
        </a:lt2>
        <a:accent1>
          <a:srgbClr val="D5B781"/>
        </a:accent1>
        <a:accent2>
          <a:srgbClr val="C16059"/>
        </a:accent2>
        <a:accent3>
          <a:srgbClr val="BECBBF"/>
        </a:accent3>
        <a:accent4>
          <a:srgbClr val="270E0D"/>
        </a:accent4>
        <a:accent5>
          <a:srgbClr val="E7D8C1"/>
        </a:accent5>
        <a:accent6>
          <a:srgbClr val="AF5650"/>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Kimono 6">
        <a:dk1>
          <a:srgbClr val="000000"/>
        </a:dk1>
        <a:lt1>
          <a:srgbClr val="D9EFE0"/>
        </a:lt1>
        <a:dk2>
          <a:srgbClr val="30605A"/>
        </a:dk2>
        <a:lt2>
          <a:srgbClr val="15331E"/>
        </a:lt2>
        <a:accent1>
          <a:srgbClr val="A4C6BA"/>
        </a:accent1>
        <a:accent2>
          <a:srgbClr val="558F7D"/>
        </a:accent2>
        <a:accent3>
          <a:srgbClr val="E9F6ED"/>
        </a:accent3>
        <a:accent4>
          <a:srgbClr val="000000"/>
        </a:accent4>
        <a:accent5>
          <a:srgbClr val="CFDFD9"/>
        </a:accent5>
        <a:accent6>
          <a:srgbClr val="4C8171"/>
        </a:accent6>
        <a:hlink>
          <a:srgbClr val="C1C177"/>
        </a:hlink>
        <a:folHlink>
          <a:srgbClr val="A08F5E"/>
        </a:folHlink>
      </a:clrScheme>
      <a:clrMap bg1="lt1" tx1="dk1" bg2="lt2" tx2="dk2" accent1="accent1" accent2="accent2" accent3="accent3" accent4="accent4" accent5="accent5" accent6="accent6" hlink="hlink" folHlink="folHlink"/>
    </a:extraClrScheme>
    <a:extraClrScheme>
      <a:clrScheme name="Kimono 7">
        <a:dk1>
          <a:srgbClr val="2F1311"/>
        </a:dk1>
        <a:lt1>
          <a:srgbClr val="CFC7B5"/>
        </a:lt1>
        <a:dk2>
          <a:srgbClr val="853F35"/>
        </a:dk2>
        <a:lt2>
          <a:srgbClr val="8E7F5E"/>
        </a:lt2>
        <a:accent1>
          <a:srgbClr val="EBD2A5"/>
        </a:accent1>
        <a:accent2>
          <a:srgbClr val="A5C9A8"/>
        </a:accent2>
        <a:accent3>
          <a:srgbClr val="E4E0D7"/>
        </a:accent3>
        <a:accent4>
          <a:srgbClr val="270E0D"/>
        </a:accent4>
        <a:accent5>
          <a:srgbClr val="F3E5CF"/>
        </a:accent5>
        <a:accent6>
          <a:srgbClr val="95B698"/>
        </a:accent6>
        <a:hlink>
          <a:srgbClr val="C68510"/>
        </a:hlink>
        <a:folHlink>
          <a:srgbClr val="E5A871"/>
        </a:folHlink>
      </a:clrScheme>
      <a:clrMap bg1="lt1" tx1="dk1" bg2="lt2" tx2="dk2" accent1="accent1" accent2="accent2" accent3="accent3" accent4="accent4" accent5="accent5" accent6="accent6" hlink="hlink" folHlink="folHlink"/>
    </a:extraClrScheme>
    <a:extraClrScheme>
      <a:clrScheme name="Kimono 8">
        <a:dk1>
          <a:srgbClr val="000000"/>
        </a:dk1>
        <a:lt1>
          <a:srgbClr val="F0EED8"/>
        </a:lt1>
        <a:dk2>
          <a:srgbClr val="666729"/>
        </a:dk2>
        <a:lt2>
          <a:srgbClr val="3F3B19"/>
        </a:lt2>
        <a:accent1>
          <a:srgbClr val="E9D47D"/>
        </a:accent1>
        <a:accent2>
          <a:srgbClr val="D4DD91"/>
        </a:accent2>
        <a:accent3>
          <a:srgbClr val="F6F5E9"/>
        </a:accent3>
        <a:accent4>
          <a:srgbClr val="000000"/>
        </a:accent4>
        <a:accent5>
          <a:srgbClr val="F2E6BF"/>
        </a:accent5>
        <a:accent6>
          <a:srgbClr val="C0C883"/>
        </a:accent6>
        <a:hlink>
          <a:srgbClr val="9D943F"/>
        </a:hlink>
        <a:folHlink>
          <a:srgbClr val="C9C17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Kimono</Template>
  <TotalTime>742</TotalTime>
  <Words>580</Words>
  <Application>Microsoft Office PowerPoint</Application>
  <PresentationFormat>On-screen Show (4:3)</PresentationFormat>
  <Paragraphs>70</Paragraphs>
  <Slides>13</Slides>
  <Notes>6</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Kimono</vt:lpstr>
      <vt:lpstr>Punctuating Dialogue</vt:lpstr>
      <vt:lpstr>Use a comma between dialogue and tagline</vt:lpstr>
      <vt:lpstr>Tag lines with “said” </vt:lpstr>
      <vt:lpstr>ALWAYS keep commas and periods inside the quotation marks</vt:lpstr>
      <vt:lpstr>An uninterrupted speech needs quotation marks only at the beginning and the end.  </vt:lpstr>
      <vt:lpstr>Tag interrupting a sentence </vt:lpstr>
      <vt:lpstr>Start a new indented paragraph each time the speaker changes. </vt:lpstr>
      <vt:lpstr>When only two people are talking you do not have to keep using their names. Use them every few lines to keep it straight.</vt:lpstr>
      <vt:lpstr>Exclamations and Questions</vt:lpstr>
      <vt:lpstr>Exclamations and Questions</vt:lpstr>
      <vt:lpstr>Quote within a quote </vt:lpstr>
      <vt:lpstr>Ellipses and em dashes </vt:lpstr>
      <vt:lpstr>Ping Pong vs. Descriptive Dialogue</vt:lpstr>
    </vt:vector>
  </TitlesOfParts>
  <Company>LLEG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Punctuating Dialogue</dc:title>
  <dc:creator>Lori Knapp</dc:creator>
  <cp:lastModifiedBy>HPDesktop</cp:lastModifiedBy>
  <cp:revision>5</cp:revision>
  <dcterms:created xsi:type="dcterms:W3CDTF">2009-03-22T11:56:02Z</dcterms:created>
  <dcterms:modified xsi:type="dcterms:W3CDTF">2011-09-27T10:47:23Z</dcterms:modified>
</cp:coreProperties>
</file>